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333" r:id="rId3"/>
    <p:sldId id="282" r:id="rId5"/>
    <p:sldId id="281" r:id="rId6"/>
    <p:sldId id="328" r:id="rId7"/>
    <p:sldId id="360" r:id="rId8"/>
    <p:sldId id="365" r:id="rId9"/>
    <p:sldId id="361" r:id="rId10"/>
    <p:sldId id="325" r:id="rId11"/>
    <p:sldId id="364" r:id="rId12"/>
    <p:sldId id="327" r:id="rId13"/>
    <p:sldId id="363" r:id="rId14"/>
    <p:sldId id="284" r:id="rId15"/>
    <p:sldId id="362" r:id="rId16"/>
    <p:sldId id="285" r:id="rId17"/>
    <p:sldId id="332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17" autoAdjust="0"/>
    <p:restoredTop sz="94660"/>
  </p:normalViewPr>
  <p:slideViewPr>
    <p:cSldViewPr snapToGrid="0">
      <p:cViewPr>
        <p:scale>
          <a:sx n="33" d="100"/>
          <a:sy n="33" d="100"/>
        </p:scale>
        <p:origin x="1542" y="17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34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BD80D-60AE-4908-808B-9A85C2912E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BD80D-60AE-4908-808B-9A85C2912E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notesSlide" Target="../notesSlides/notesSlide12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7" t="55079" r="11037" b="4298"/>
          <a:stretch>
            <a:fillRect/>
          </a:stretch>
        </p:blipFill>
        <p:spPr>
          <a:xfrm>
            <a:off x="7407151" y="0"/>
            <a:ext cx="4789243" cy="6858000"/>
          </a:xfrm>
          <a:prstGeom prst="rect">
            <a:avLst/>
          </a:prstGeom>
        </p:spPr>
      </p:pic>
      <p:pic>
        <p:nvPicPr>
          <p:cNvPr id="10" name="Jordan Pruitt - In Love For A D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57963" y="-1334704"/>
            <a:ext cx="609600" cy="609600"/>
          </a:xfrm>
          <a:prstGeom prst="rect">
            <a:avLst/>
          </a:prstGeom>
        </p:spPr>
      </p:pic>
      <p:sp>
        <p:nvSpPr>
          <p:cNvPr id="20" name="TextBox 11"/>
          <p:cNvSpPr txBox="1"/>
          <p:nvPr/>
        </p:nvSpPr>
        <p:spPr>
          <a:xfrm rot="18900000">
            <a:off x="11043916" y="2262811"/>
            <a:ext cx="142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1"/>
          <p:cNvSpPr txBox="1"/>
          <p:nvPr/>
        </p:nvSpPr>
        <p:spPr>
          <a:xfrm rot="18900000">
            <a:off x="9799915" y="4107641"/>
            <a:ext cx="142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zh-CN" altLang="en-US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1"/>
          <p:cNvSpPr txBox="1"/>
          <p:nvPr/>
        </p:nvSpPr>
        <p:spPr>
          <a:xfrm rot="18900000">
            <a:off x="7336815" y="89949"/>
            <a:ext cx="142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共赢</a:t>
            </a:r>
            <a:endParaRPr lang="zh-CN" altLang="en-US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3412" y="743180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我是购机小助手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40707" y="4731686"/>
            <a:ext cx="6372892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小组成员姓名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10075" y="1589070"/>
            <a:ext cx="6278880" cy="13220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项目成果展示</a:t>
            </a:r>
            <a:endParaRPr lang="en-US" altLang="zh-CN" sz="80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2696" y="3265856"/>
            <a:ext cx="1962241" cy="33718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班级</a:t>
            </a:r>
            <a:endParaRPr 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45786" y="3265856"/>
            <a:ext cx="1962241" cy="33718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第几小组</a:t>
            </a:r>
            <a:endParaRPr 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9935" y="3853180"/>
            <a:ext cx="6550660" cy="33718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广东梅县外国语学校</a:t>
            </a:r>
            <a:endParaRPr 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3" grpId="0"/>
      <p:bldP spid="24" grpId="0"/>
      <p:bldP spid="25" grpId="0"/>
      <p:bldP spid="28" grpId="0" bldLvl="0" animBg="1"/>
      <p:bldP spid="29" grpId="0" bldLvl="0" animBg="1"/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7201" y="457200"/>
            <a:ext cx="673100" cy="394293"/>
            <a:chOff x="3162300" y="431800"/>
            <a:chExt cx="1560979" cy="914401"/>
          </a:xfrm>
        </p:grpSpPr>
        <p:sp>
          <p:nvSpPr>
            <p:cNvPr id="2" name="矩形 1"/>
            <p:cNvSpPr/>
            <p:nvPr/>
          </p:nvSpPr>
          <p:spPr>
            <a:xfrm rot="2700000">
              <a:off x="3162300" y="431800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700000">
              <a:off x="3808879" y="431801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371600" y="361958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四、项目实践过程</a:t>
            </a:r>
            <a:endParaRPr lang="zh-CN" altLang="en-US" sz="3200" b="1" dirty="0"/>
          </a:p>
        </p:txBody>
      </p:sp>
      <p:grpSp>
        <p:nvGrpSpPr>
          <p:cNvPr id="6" name="5"/>
          <p:cNvGrpSpPr/>
          <p:nvPr>
            <p:custDataLst>
              <p:tags r:id="rId1"/>
            </p:custDataLst>
          </p:nvPr>
        </p:nvGrpSpPr>
        <p:grpSpPr>
          <a:xfrm>
            <a:off x="760801" y="2036431"/>
            <a:ext cx="9525207" cy="2654341"/>
            <a:chOff x="698765" y="1962150"/>
            <a:chExt cx="5468935" cy="1524000"/>
          </a:xfrm>
        </p:grpSpPr>
        <p:grpSp>
          <p:nvGrpSpPr>
            <p:cNvPr id="7" name="Group 46"/>
            <p:cNvGrpSpPr/>
            <p:nvPr/>
          </p:nvGrpSpPr>
          <p:grpSpPr>
            <a:xfrm>
              <a:off x="698765" y="1962150"/>
              <a:ext cx="5468935" cy="1524000"/>
              <a:chOff x="698765" y="1962150"/>
              <a:chExt cx="5468935" cy="1524000"/>
            </a:xfrm>
          </p:grpSpPr>
          <p:sp>
            <p:nvSpPr>
              <p:cNvPr id="10" name="Freeform: Shape 57"/>
              <p:cNvSpPr/>
              <p:nvPr/>
            </p:nvSpPr>
            <p:spPr bwMode="auto">
              <a:xfrm>
                <a:off x="698765" y="2913238"/>
                <a:ext cx="1479550" cy="394653"/>
              </a:xfrm>
              <a:custGeom>
                <a:avLst/>
                <a:gdLst>
                  <a:gd name="T0" fmla="*/ 20680 w 21397"/>
                  <a:gd name="T1" fmla="*/ 14849 h 21600"/>
                  <a:gd name="T2" fmla="*/ 19751 w 21397"/>
                  <a:gd name="T3" fmla="*/ 16252 h 21600"/>
                  <a:gd name="T4" fmla="*/ 19368 w 21397"/>
                  <a:gd name="T5" fmla="*/ 17036 h 21600"/>
                  <a:gd name="T6" fmla="*/ 18751 w 21397"/>
                  <a:gd name="T7" fmla="*/ 17036 h 21600"/>
                  <a:gd name="T8" fmla="*/ 18650 w 21397"/>
                  <a:gd name="T9" fmla="*/ 16654 h 21600"/>
                  <a:gd name="T10" fmla="*/ 18650 w 21397"/>
                  <a:gd name="T11" fmla="*/ 13925 h 21600"/>
                  <a:gd name="T12" fmla="*/ 17939 w 21397"/>
                  <a:gd name="T13" fmla="*/ 11239 h 21600"/>
                  <a:gd name="T14" fmla="*/ 13653 w 21397"/>
                  <a:gd name="T15" fmla="*/ 11239 h 21600"/>
                  <a:gd name="T16" fmla="*/ 13553 w 21397"/>
                  <a:gd name="T17" fmla="*/ 10858 h 21600"/>
                  <a:gd name="T18" fmla="*/ 13553 w 21397"/>
                  <a:gd name="T19" fmla="*/ 2688 h 21600"/>
                  <a:gd name="T20" fmla="*/ 12841 w 21397"/>
                  <a:gd name="T21" fmla="*/ 0 h 21600"/>
                  <a:gd name="T22" fmla="*/ 8556 w 21397"/>
                  <a:gd name="T23" fmla="*/ 0 h 21600"/>
                  <a:gd name="T24" fmla="*/ 7844 w 21397"/>
                  <a:gd name="T25" fmla="*/ 2689 h 21600"/>
                  <a:gd name="T26" fmla="*/ 7844 w 21397"/>
                  <a:gd name="T27" fmla="*/ 5418 h 21600"/>
                  <a:gd name="T28" fmla="*/ 7744 w 21397"/>
                  <a:gd name="T29" fmla="*/ 5797 h 21600"/>
                  <a:gd name="T30" fmla="*/ 3458 w 21397"/>
                  <a:gd name="T31" fmla="*/ 5797 h 21600"/>
                  <a:gd name="T32" fmla="*/ 2746 w 21397"/>
                  <a:gd name="T33" fmla="*/ 8485 h 21600"/>
                  <a:gd name="T34" fmla="*/ 2746 w 21397"/>
                  <a:gd name="T35" fmla="*/ 16656 h 21600"/>
                  <a:gd name="T36" fmla="*/ 2646 w 21397"/>
                  <a:gd name="T37" fmla="*/ 17035 h 21600"/>
                  <a:gd name="T38" fmla="*/ 2028 w 21397"/>
                  <a:gd name="T39" fmla="*/ 17035 h 21600"/>
                  <a:gd name="T40" fmla="*/ 1645 w 21397"/>
                  <a:gd name="T41" fmla="*/ 16251 h 21600"/>
                  <a:gd name="T42" fmla="*/ 716 w 21397"/>
                  <a:gd name="T43" fmla="*/ 14849 h 21600"/>
                  <a:gd name="T44" fmla="*/ 20 w 21397"/>
                  <a:gd name="T45" fmla="*/ 17453 h 21600"/>
                  <a:gd name="T46" fmla="*/ 903 w 21397"/>
                  <a:gd name="T47" fmla="*/ 21599 h 21600"/>
                  <a:gd name="T48" fmla="*/ 1650 w 21397"/>
                  <a:gd name="T49" fmla="*/ 20100 h 21600"/>
                  <a:gd name="T50" fmla="*/ 2027 w 21397"/>
                  <a:gd name="T51" fmla="*/ 19343 h 21600"/>
                  <a:gd name="T52" fmla="*/ 2645 w 21397"/>
                  <a:gd name="T53" fmla="*/ 19343 h 21600"/>
                  <a:gd name="T54" fmla="*/ 3357 w 21397"/>
                  <a:gd name="T55" fmla="*/ 16654 h 21600"/>
                  <a:gd name="T56" fmla="*/ 3357 w 21397"/>
                  <a:gd name="T57" fmla="*/ 8485 h 21600"/>
                  <a:gd name="T58" fmla="*/ 3458 w 21397"/>
                  <a:gd name="T59" fmla="*/ 8104 h 21600"/>
                  <a:gd name="T60" fmla="*/ 7743 w 21397"/>
                  <a:gd name="T61" fmla="*/ 8104 h 21600"/>
                  <a:gd name="T62" fmla="*/ 8455 w 21397"/>
                  <a:gd name="T63" fmla="*/ 5415 h 21600"/>
                  <a:gd name="T64" fmla="*/ 8455 w 21397"/>
                  <a:gd name="T65" fmla="*/ 2689 h 21600"/>
                  <a:gd name="T66" fmla="*/ 8556 w 21397"/>
                  <a:gd name="T67" fmla="*/ 2307 h 21600"/>
                  <a:gd name="T68" fmla="*/ 12840 w 21397"/>
                  <a:gd name="T69" fmla="*/ 2307 h 21600"/>
                  <a:gd name="T70" fmla="*/ 12941 w 21397"/>
                  <a:gd name="T71" fmla="*/ 2689 h 21600"/>
                  <a:gd name="T72" fmla="*/ 12941 w 21397"/>
                  <a:gd name="T73" fmla="*/ 12392 h 21600"/>
                  <a:gd name="T74" fmla="*/ 13247 w 21397"/>
                  <a:gd name="T75" fmla="*/ 13546 h 21600"/>
                  <a:gd name="T76" fmla="*/ 17939 w 21397"/>
                  <a:gd name="T77" fmla="*/ 13546 h 21600"/>
                  <a:gd name="T78" fmla="*/ 18039 w 21397"/>
                  <a:gd name="T79" fmla="*/ 13924 h 21600"/>
                  <a:gd name="T80" fmla="*/ 18039 w 21397"/>
                  <a:gd name="T81" fmla="*/ 16657 h 21600"/>
                  <a:gd name="T82" fmla="*/ 18750 w 21397"/>
                  <a:gd name="T83" fmla="*/ 19343 h 21600"/>
                  <a:gd name="T84" fmla="*/ 19369 w 21397"/>
                  <a:gd name="T85" fmla="*/ 19343 h 21600"/>
                  <a:gd name="T86" fmla="*/ 19746 w 21397"/>
                  <a:gd name="T87" fmla="*/ 20101 h 21600"/>
                  <a:gd name="T88" fmla="*/ 20493 w 21397"/>
                  <a:gd name="T89" fmla="*/ 21600 h 21600"/>
                  <a:gd name="T90" fmla="*/ 21376 w 21397"/>
                  <a:gd name="T91" fmla="*/ 17454 h 21600"/>
                  <a:gd name="T92" fmla="*/ 20680 w 21397"/>
                  <a:gd name="T93" fmla="*/ 14849 h 21600"/>
                  <a:gd name="T94" fmla="*/ 20680 w 21397"/>
                  <a:gd name="T95" fmla="*/ 148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397" h="21600">
                    <a:moveTo>
                      <a:pt x="20680" y="14849"/>
                    </a:moveTo>
                    <a:cubicBezTo>
                      <a:pt x="20297" y="14559"/>
                      <a:pt x="19946" y="15186"/>
                      <a:pt x="19751" y="16252"/>
                    </a:cubicBezTo>
                    <a:cubicBezTo>
                      <a:pt x="19663" y="16732"/>
                      <a:pt x="19523" y="17036"/>
                      <a:pt x="19368" y="17036"/>
                    </a:cubicBezTo>
                    <a:lnTo>
                      <a:pt x="18751" y="17036"/>
                    </a:lnTo>
                    <a:cubicBezTo>
                      <a:pt x="18696" y="17036"/>
                      <a:pt x="18650" y="16864"/>
                      <a:pt x="18650" y="16654"/>
                    </a:cubicBezTo>
                    <a:lnTo>
                      <a:pt x="18650" y="13925"/>
                    </a:lnTo>
                    <a:cubicBezTo>
                      <a:pt x="18650" y="12442"/>
                      <a:pt x="18332" y="11239"/>
                      <a:pt x="17939" y="11239"/>
                    </a:cubicBezTo>
                    <a:lnTo>
                      <a:pt x="13653" y="11239"/>
                    </a:lnTo>
                    <a:cubicBezTo>
                      <a:pt x="13598" y="11239"/>
                      <a:pt x="13553" y="11068"/>
                      <a:pt x="13553" y="10858"/>
                    </a:cubicBezTo>
                    <a:lnTo>
                      <a:pt x="13553" y="2688"/>
                    </a:lnTo>
                    <a:cubicBezTo>
                      <a:pt x="13553" y="1203"/>
                      <a:pt x="13234" y="0"/>
                      <a:pt x="12841" y="0"/>
                    </a:cubicBezTo>
                    <a:lnTo>
                      <a:pt x="8556" y="0"/>
                    </a:lnTo>
                    <a:cubicBezTo>
                      <a:pt x="8165" y="0"/>
                      <a:pt x="7844" y="1210"/>
                      <a:pt x="7844" y="2689"/>
                    </a:cubicBezTo>
                    <a:lnTo>
                      <a:pt x="7844" y="5418"/>
                    </a:lnTo>
                    <a:cubicBezTo>
                      <a:pt x="7844" y="5627"/>
                      <a:pt x="7799" y="5797"/>
                      <a:pt x="7744" y="5797"/>
                    </a:cubicBezTo>
                    <a:lnTo>
                      <a:pt x="3458" y="5797"/>
                    </a:lnTo>
                    <a:cubicBezTo>
                      <a:pt x="3065" y="5797"/>
                      <a:pt x="2746" y="7000"/>
                      <a:pt x="2746" y="8485"/>
                    </a:cubicBezTo>
                    <a:lnTo>
                      <a:pt x="2746" y="16656"/>
                    </a:lnTo>
                    <a:cubicBezTo>
                      <a:pt x="2746" y="16865"/>
                      <a:pt x="2701" y="17035"/>
                      <a:pt x="2646" y="17035"/>
                    </a:cubicBezTo>
                    <a:lnTo>
                      <a:pt x="2028" y="17035"/>
                    </a:lnTo>
                    <a:cubicBezTo>
                      <a:pt x="1873" y="17035"/>
                      <a:pt x="1733" y="16731"/>
                      <a:pt x="1645" y="16251"/>
                    </a:cubicBezTo>
                    <a:cubicBezTo>
                      <a:pt x="1450" y="15185"/>
                      <a:pt x="1099" y="14559"/>
                      <a:pt x="716" y="14849"/>
                    </a:cubicBezTo>
                    <a:cubicBezTo>
                      <a:pt x="372" y="15110"/>
                      <a:pt x="92" y="16154"/>
                      <a:pt x="20" y="17453"/>
                    </a:cubicBezTo>
                    <a:cubicBezTo>
                      <a:pt x="-102" y="19658"/>
                      <a:pt x="340" y="21599"/>
                      <a:pt x="903" y="21599"/>
                    </a:cubicBezTo>
                    <a:cubicBezTo>
                      <a:pt x="1214" y="21599"/>
                      <a:pt x="1488" y="21004"/>
                      <a:pt x="1650" y="20100"/>
                    </a:cubicBezTo>
                    <a:cubicBezTo>
                      <a:pt x="1735" y="19626"/>
                      <a:pt x="1876" y="19343"/>
                      <a:pt x="2027" y="19343"/>
                    </a:cubicBezTo>
                    <a:lnTo>
                      <a:pt x="2645" y="19343"/>
                    </a:lnTo>
                    <a:cubicBezTo>
                      <a:pt x="3038" y="19343"/>
                      <a:pt x="3357" y="18139"/>
                      <a:pt x="3357" y="16654"/>
                    </a:cubicBezTo>
                    <a:lnTo>
                      <a:pt x="3357" y="8485"/>
                    </a:lnTo>
                    <a:cubicBezTo>
                      <a:pt x="3357" y="8275"/>
                      <a:pt x="3402" y="8104"/>
                      <a:pt x="3458" y="8104"/>
                    </a:cubicBezTo>
                    <a:lnTo>
                      <a:pt x="7743" y="8104"/>
                    </a:lnTo>
                    <a:cubicBezTo>
                      <a:pt x="8134" y="8104"/>
                      <a:pt x="8455" y="6894"/>
                      <a:pt x="8455" y="5415"/>
                    </a:cubicBezTo>
                    <a:lnTo>
                      <a:pt x="8455" y="2689"/>
                    </a:lnTo>
                    <a:cubicBezTo>
                      <a:pt x="8455" y="2478"/>
                      <a:pt x="8500" y="2307"/>
                      <a:pt x="8556" y="2307"/>
                    </a:cubicBezTo>
                    <a:lnTo>
                      <a:pt x="12840" y="2307"/>
                    </a:lnTo>
                    <a:cubicBezTo>
                      <a:pt x="12896" y="2307"/>
                      <a:pt x="12941" y="2478"/>
                      <a:pt x="12941" y="2689"/>
                    </a:cubicBezTo>
                    <a:lnTo>
                      <a:pt x="12941" y="12392"/>
                    </a:lnTo>
                    <a:cubicBezTo>
                      <a:pt x="12941" y="13029"/>
                      <a:pt x="13078" y="13546"/>
                      <a:pt x="13247" y="13546"/>
                    </a:cubicBezTo>
                    <a:lnTo>
                      <a:pt x="17939" y="13546"/>
                    </a:lnTo>
                    <a:cubicBezTo>
                      <a:pt x="17994" y="13546"/>
                      <a:pt x="18039" y="13716"/>
                      <a:pt x="18039" y="13924"/>
                    </a:cubicBezTo>
                    <a:lnTo>
                      <a:pt x="18039" y="16657"/>
                    </a:lnTo>
                    <a:cubicBezTo>
                      <a:pt x="18039" y="18140"/>
                      <a:pt x="18357" y="19343"/>
                      <a:pt x="18750" y="19343"/>
                    </a:cubicBezTo>
                    <a:lnTo>
                      <a:pt x="19369" y="19343"/>
                    </a:lnTo>
                    <a:cubicBezTo>
                      <a:pt x="19520" y="19343"/>
                      <a:pt x="19661" y="19627"/>
                      <a:pt x="19746" y="20101"/>
                    </a:cubicBezTo>
                    <a:cubicBezTo>
                      <a:pt x="19908" y="21005"/>
                      <a:pt x="20182" y="21600"/>
                      <a:pt x="20493" y="21600"/>
                    </a:cubicBezTo>
                    <a:cubicBezTo>
                      <a:pt x="21056" y="21600"/>
                      <a:pt x="21498" y="19658"/>
                      <a:pt x="21376" y="17454"/>
                    </a:cubicBezTo>
                    <a:cubicBezTo>
                      <a:pt x="21304" y="16155"/>
                      <a:pt x="21025" y="15110"/>
                      <a:pt x="20680" y="14849"/>
                    </a:cubicBezTo>
                    <a:close/>
                    <a:moveTo>
                      <a:pt x="20680" y="14849"/>
                    </a:moveTo>
                  </a:path>
                </a:pathLst>
              </a:cu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" name="Rectangle 58"/>
              <p:cNvSpPr/>
              <p:nvPr/>
            </p:nvSpPr>
            <p:spPr bwMode="auto">
              <a:xfrm>
                <a:off x="1318185" y="2946873"/>
                <a:ext cx="431484" cy="333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normAutofit/>
              </a:bodyPr>
              <a:lstStyle/>
              <a:p>
                <a:pPr>
                  <a:tabLst>
                    <a:tab pos="354965" algn="l"/>
                    <a:tab pos="710565" algn="l"/>
                    <a:tab pos="1066165" algn="l"/>
                    <a:tab pos="1421765" algn="l"/>
                    <a:tab pos="1777365" algn="l"/>
                    <a:tab pos="2132965" algn="l"/>
                    <a:tab pos="2488565" algn="l"/>
                    <a:tab pos="2844165" algn="l"/>
                    <a:tab pos="3199765" algn="l"/>
                    <a:tab pos="3555365" algn="l"/>
                    <a:tab pos="3910965" algn="l"/>
                    <a:tab pos="4266565" algn="l"/>
                  </a:tabLst>
                </a:pPr>
                <a:r>
                  <a:rPr lang="en-US" sz="1350">
                    <a:solidFill>
                      <a:srgbClr val="595959"/>
                    </a:solidFill>
                  </a:rPr>
                  <a:t>01</a:t>
                </a:r>
                <a:endParaRPr lang="en-US" sz="1350">
                  <a:solidFill>
                    <a:srgbClr val="595959"/>
                  </a:solidFill>
                </a:endParaRPr>
              </a:p>
            </p:txBody>
          </p:sp>
          <p:sp>
            <p:nvSpPr>
              <p:cNvPr id="12" name="Rectangle 59"/>
              <p:cNvSpPr/>
              <p:nvPr/>
            </p:nvSpPr>
            <p:spPr bwMode="auto">
              <a:xfrm>
                <a:off x="955346" y="3064534"/>
                <a:ext cx="431484" cy="333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normAutofit/>
              </a:bodyPr>
              <a:lstStyle/>
              <a:p>
                <a:pPr>
                  <a:tabLst>
                    <a:tab pos="354965" algn="l"/>
                    <a:tab pos="710565" algn="l"/>
                    <a:tab pos="1066165" algn="l"/>
                    <a:tab pos="1421765" algn="l"/>
                    <a:tab pos="1777365" algn="l"/>
                    <a:tab pos="2132965" algn="l"/>
                    <a:tab pos="2488565" algn="l"/>
                    <a:tab pos="2844165" algn="l"/>
                    <a:tab pos="3199765" algn="l"/>
                    <a:tab pos="3555365" algn="l"/>
                    <a:tab pos="3910965" algn="l"/>
                    <a:tab pos="4266565" algn="l"/>
                  </a:tabLst>
                </a:pPr>
                <a:r>
                  <a:rPr lang="en-US" sz="135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02</a:t>
                </a: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Rectangle 60"/>
              <p:cNvSpPr/>
              <p:nvPr/>
            </p:nvSpPr>
            <p:spPr bwMode="auto">
              <a:xfrm>
                <a:off x="1651605" y="3152779"/>
                <a:ext cx="431484" cy="333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normAutofit/>
              </a:bodyPr>
              <a:lstStyle/>
              <a:p>
                <a:pPr>
                  <a:tabLst>
                    <a:tab pos="354965" algn="l"/>
                    <a:tab pos="710565" algn="l"/>
                    <a:tab pos="1066165" algn="l"/>
                    <a:tab pos="1421765" algn="l"/>
                    <a:tab pos="1777365" algn="l"/>
                    <a:tab pos="2132965" algn="l"/>
                    <a:tab pos="2488565" algn="l"/>
                    <a:tab pos="2844165" algn="l"/>
                    <a:tab pos="3199765" algn="l"/>
                    <a:tab pos="3555365" algn="l"/>
                    <a:tab pos="3910965" algn="l"/>
                    <a:tab pos="4266565" algn="l"/>
                  </a:tabLst>
                </a:pPr>
                <a:r>
                  <a:rPr lang="en-US" sz="1350">
                    <a:solidFill>
                      <a:srgbClr val="595959"/>
                    </a:solidFill>
                  </a:rPr>
                  <a:t>03</a:t>
                </a:r>
                <a:endParaRPr lang="en-US" sz="1350">
                  <a:solidFill>
                    <a:srgbClr val="595959"/>
                  </a:solidFill>
                </a:endParaRPr>
              </a:p>
            </p:txBody>
          </p:sp>
          <p:sp>
            <p:nvSpPr>
              <p:cNvPr id="14" name="Freeform: Shape 61"/>
              <p:cNvSpPr/>
              <p:nvPr/>
            </p:nvSpPr>
            <p:spPr bwMode="auto">
              <a:xfrm>
                <a:off x="1179281" y="1962150"/>
                <a:ext cx="525872" cy="904514"/>
              </a:xfrm>
              <a:custGeom>
                <a:avLst/>
                <a:gdLst>
                  <a:gd name="T0" fmla="*/ 20480 w 21376"/>
                  <a:gd name="T1" fmla="*/ 9 h 21548"/>
                  <a:gd name="T2" fmla="*/ 19217 w 21376"/>
                  <a:gd name="T3" fmla="*/ 526 h 21548"/>
                  <a:gd name="T4" fmla="*/ 17791 w 21376"/>
                  <a:gd name="T5" fmla="*/ 4091 h 21548"/>
                  <a:gd name="T6" fmla="*/ 17387 w 21376"/>
                  <a:gd name="T7" fmla="*/ 4418 h 21548"/>
                  <a:gd name="T8" fmla="*/ 14022 w 21376"/>
                  <a:gd name="T9" fmla="*/ 5624 h 21548"/>
                  <a:gd name="T10" fmla="*/ 12155 w 21376"/>
                  <a:gd name="T11" fmla="*/ 5932 h 21548"/>
                  <a:gd name="T12" fmla="*/ 9221 w 21376"/>
                  <a:gd name="T13" fmla="*/ 5932 h 21548"/>
                  <a:gd name="T14" fmla="*/ 7354 w 21376"/>
                  <a:gd name="T15" fmla="*/ 5624 h 21548"/>
                  <a:gd name="T16" fmla="*/ 3989 w 21376"/>
                  <a:gd name="T17" fmla="*/ 4418 h 21548"/>
                  <a:gd name="T18" fmla="*/ 3585 w 21376"/>
                  <a:gd name="T19" fmla="*/ 4091 h 21548"/>
                  <a:gd name="T20" fmla="*/ 2159 w 21376"/>
                  <a:gd name="T21" fmla="*/ 526 h 21548"/>
                  <a:gd name="T22" fmla="*/ 896 w 21376"/>
                  <a:gd name="T23" fmla="*/ 9 h 21548"/>
                  <a:gd name="T24" fmla="*/ 29 w 21376"/>
                  <a:gd name="T25" fmla="*/ 782 h 21548"/>
                  <a:gd name="T26" fmla="*/ 1470 w 21376"/>
                  <a:gd name="T27" fmla="*/ 4381 h 21548"/>
                  <a:gd name="T28" fmla="*/ 2856 w 21376"/>
                  <a:gd name="T29" fmla="*/ 5505 h 21548"/>
                  <a:gd name="T30" fmla="*/ 7395 w 21376"/>
                  <a:gd name="T31" fmla="*/ 7131 h 21548"/>
                  <a:gd name="T32" fmla="*/ 7401 w 21376"/>
                  <a:gd name="T33" fmla="*/ 20812 h 21548"/>
                  <a:gd name="T34" fmla="*/ 8656 w 21376"/>
                  <a:gd name="T35" fmla="*/ 21548 h 21548"/>
                  <a:gd name="T36" fmla="*/ 8682 w 21376"/>
                  <a:gd name="T37" fmla="*/ 21548 h 21548"/>
                  <a:gd name="T38" fmla="*/ 9936 w 21376"/>
                  <a:gd name="T39" fmla="*/ 20812 h 21548"/>
                  <a:gd name="T40" fmla="*/ 9938 w 21376"/>
                  <a:gd name="T41" fmla="*/ 13643 h 21548"/>
                  <a:gd name="T42" fmla="*/ 10654 w 21376"/>
                  <a:gd name="T43" fmla="*/ 13224 h 21548"/>
                  <a:gd name="T44" fmla="*/ 11370 w 21376"/>
                  <a:gd name="T45" fmla="*/ 13643 h 21548"/>
                  <a:gd name="T46" fmla="*/ 11375 w 21376"/>
                  <a:gd name="T47" fmla="*/ 20812 h 21548"/>
                  <a:gd name="T48" fmla="*/ 12629 w 21376"/>
                  <a:gd name="T49" fmla="*/ 21548 h 21548"/>
                  <a:gd name="T50" fmla="*/ 12655 w 21376"/>
                  <a:gd name="T51" fmla="*/ 21548 h 21548"/>
                  <a:gd name="T52" fmla="*/ 13910 w 21376"/>
                  <a:gd name="T53" fmla="*/ 20812 h 21548"/>
                  <a:gd name="T54" fmla="*/ 13913 w 21376"/>
                  <a:gd name="T55" fmla="*/ 7156 h 21548"/>
                  <a:gd name="T56" fmla="*/ 18520 w 21376"/>
                  <a:gd name="T57" fmla="*/ 5505 h 21548"/>
                  <a:gd name="T58" fmla="*/ 19907 w 21376"/>
                  <a:gd name="T59" fmla="*/ 4381 h 21548"/>
                  <a:gd name="T60" fmla="*/ 21347 w 21376"/>
                  <a:gd name="T61" fmla="*/ 782 h 21548"/>
                  <a:gd name="T62" fmla="*/ 20480 w 21376"/>
                  <a:gd name="T63" fmla="*/ 9 h 21548"/>
                  <a:gd name="T64" fmla="*/ 20480 w 21376"/>
                  <a:gd name="T65" fmla="*/ 9 h 21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76" h="21548">
                    <a:moveTo>
                      <a:pt x="20480" y="9"/>
                    </a:moveTo>
                    <a:cubicBezTo>
                      <a:pt x="19902" y="-52"/>
                      <a:pt x="19352" y="190"/>
                      <a:pt x="19217" y="526"/>
                    </a:cubicBezTo>
                    <a:lnTo>
                      <a:pt x="17791" y="4091"/>
                    </a:lnTo>
                    <a:cubicBezTo>
                      <a:pt x="17736" y="4227"/>
                      <a:pt x="17591" y="4345"/>
                      <a:pt x="17387" y="4418"/>
                    </a:cubicBezTo>
                    <a:lnTo>
                      <a:pt x="14022" y="5624"/>
                    </a:lnTo>
                    <a:cubicBezTo>
                      <a:pt x="13460" y="5825"/>
                      <a:pt x="12814" y="5932"/>
                      <a:pt x="12155" y="5932"/>
                    </a:cubicBezTo>
                    <a:lnTo>
                      <a:pt x="9221" y="5932"/>
                    </a:lnTo>
                    <a:cubicBezTo>
                      <a:pt x="8562" y="5932"/>
                      <a:pt x="7916" y="5825"/>
                      <a:pt x="7354" y="5624"/>
                    </a:cubicBezTo>
                    <a:lnTo>
                      <a:pt x="3989" y="4418"/>
                    </a:lnTo>
                    <a:cubicBezTo>
                      <a:pt x="3785" y="4345"/>
                      <a:pt x="3640" y="4227"/>
                      <a:pt x="3585" y="4091"/>
                    </a:cubicBezTo>
                    <a:lnTo>
                      <a:pt x="2159" y="526"/>
                    </a:lnTo>
                    <a:cubicBezTo>
                      <a:pt x="2024" y="190"/>
                      <a:pt x="1475" y="-52"/>
                      <a:pt x="896" y="9"/>
                    </a:cubicBezTo>
                    <a:cubicBezTo>
                      <a:pt x="278" y="75"/>
                      <a:pt x="-112" y="429"/>
                      <a:pt x="29" y="782"/>
                    </a:cubicBezTo>
                    <a:lnTo>
                      <a:pt x="1470" y="4381"/>
                    </a:lnTo>
                    <a:cubicBezTo>
                      <a:pt x="1655" y="4846"/>
                      <a:pt x="2161" y="5256"/>
                      <a:pt x="2856" y="5505"/>
                    </a:cubicBezTo>
                    <a:lnTo>
                      <a:pt x="7395" y="7131"/>
                    </a:lnTo>
                    <a:lnTo>
                      <a:pt x="7401" y="20812"/>
                    </a:lnTo>
                    <a:cubicBezTo>
                      <a:pt x="7401" y="21219"/>
                      <a:pt x="7963" y="21548"/>
                      <a:pt x="8656" y="21548"/>
                    </a:cubicBezTo>
                    <a:lnTo>
                      <a:pt x="8682" y="21548"/>
                    </a:lnTo>
                    <a:cubicBezTo>
                      <a:pt x="9375" y="21548"/>
                      <a:pt x="9936" y="21219"/>
                      <a:pt x="9936" y="20812"/>
                    </a:cubicBezTo>
                    <a:lnTo>
                      <a:pt x="9938" y="13643"/>
                    </a:lnTo>
                    <a:cubicBezTo>
                      <a:pt x="9938" y="13411"/>
                      <a:pt x="10259" y="13224"/>
                      <a:pt x="10654" y="13224"/>
                    </a:cubicBezTo>
                    <a:cubicBezTo>
                      <a:pt x="11049" y="13224"/>
                      <a:pt x="11370" y="13411"/>
                      <a:pt x="11370" y="13643"/>
                    </a:cubicBezTo>
                    <a:lnTo>
                      <a:pt x="11375" y="20812"/>
                    </a:lnTo>
                    <a:cubicBezTo>
                      <a:pt x="11375" y="21219"/>
                      <a:pt x="11936" y="21548"/>
                      <a:pt x="12629" y="21548"/>
                    </a:cubicBezTo>
                    <a:lnTo>
                      <a:pt x="12655" y="21548"/>
                    </a:lnTo>
                    <a:cubicBezTo>
                      <a:pt x="13348" y="21548"/>
                      <a:pt x="13910" y="21219"/>
                      <a:pt x="13910" y="20812"/>
                    </a:cubicBezTo>
                    <a:lnTo>
                      <a:pt x="13913" y="7156"/>
                    </a:lnTo>
                    <a:lnTo>
                      <a:pt x="18520" y="5505"/>
                    </a:lnTo>
                    <a:cubicBezTo>
                      <a:pt x="19215" y="5256"/>
                      <a:pt x="19721" y="4846"/>
                      <a:pt x="19907" y="4381"/>
                    </a:cubicBezTo>
                    <a:lnTo>
                      <a:pt x="21347" y="782"/>
                    </a:lnTo>
                    <a:cubicBezTo>
                      <a:pt x="21488" y="429"/>
                      <a:pt x="21098" y="75"/>
                      <a:pt x="20480" y="9"/>
                    </a:cubicBezTo>
                    <a:close/>
                    <a:moveTo>
                      <a:pt x="20480" y="9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" name="Rectangle 62"/>
              <p:cNvSpPr/>
              <p:nvPr/>
            </p:nvSpPr>
            <p:spPr>
              <a:xfrm>
                <a:off x="2178050" y="3220089"/>
                <a:ext cx="3966060" cy="45719"/>
              </a:xfrm>
              <a:prstGeom prst="rect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grpSp>
            <p:nvGrpSpPr>
              <p:cNvPr id="16" name="Group 64"/>
              <p:cNvGrpSpPr/>
              <p:nvPr/>
            </p:nvGrpSpPr>
            <p:grpSpPr>
              <a:xfrm>
                <a:off x="2251625" y="3145478"/>
                <a:ext cx="200021" cy="200021"/>
                <a:chOff x="2251625" y="3145478"/>
                <a:chExt cx="200021" cy="200021"/>
              </a:xfrm>
            </p:grpSpPr>
            <p:sp>
              <p:nvSpPr>
                <p:cNvPr id="24" name="Oval 75"/>
                <p:cNvSpPr/>
                <p:nvPr/>
              </p:nvSpPr>
              <p:spPr>
                <a:xfrm>
                  <a:off x="2251625" y="3145478"/>
                  <a:ext cx="200021" cy="20002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25" name="Freeform: Shape 80"/>
                <p:cNvSpPr/>
                <p:nvPr/>
              </p:nvSpPr>
              <p:spPr bwMode="auto">
                <a:xfrm>
                  <a:off x="2283157" y="3169067"/>
                  <a:ext cx="144899" cy="144900"/>
                </a:xfrm>
                <a:custGeom>
                  <a:avLst/>
                  <a:gdLst>
                    <a:gd name="T0" fmla="*/ 230941 w 21591"/>
                    <a:gd name="T1" fmla="*/ 88335 h 21594"/>
                    <a:gd name="T2" fmla="*/ 224359 w 21591"/>
                    <a:gd name="T3" fmla="*/ 84207 h 21594"/>
                    <a:gd name="T4" fmla="*/ 218663 w 21591"/>
                    <a:gd name="T5" fmla="*/ 83526 h 21594"/>
                    <a:gd name="T6" fmla="*/ 153089 w 21591"/>
                    <a:gd name="T7" fmla="*/ 83494 h 21594"/>
                    <a:gd name="T8" fmla="*/ 149900 w 21591"/>
                    <a:gd name="T9" fmla="*/ 82208 h 21594"/>
                    <a:gd name="T10" fmla="*/ 147814 w 21591"/>
                    <a:gd name="T11" fmla="*/ 79495 h 21594"/>
                    <a:gd name="T12" fmla="*/ 128813 w 21591"/>
                    <a:gd name="T13" fmla="*/ 11380 h 21594"/>
                    <a:gd name="T14" fmla="*/ 126068 w 21591"/>
                    <a:gd name="T15" fmla="*/ 5187 h 21594"/>
                    <a:gd name="T16" fmla="*/ 116686 w 21591"/>
                    <a:gd name="T17" fmla="*/ 0 h 21594"/>
                    <a:gd name="T18" fmla="*/ 107305 w 21591"/>
                    <a:gd name="T19" fmla="*/ 5198 h 21594"/>
                    <a:gd name="T20" fmla="*/ 104570 w 21591"/>
                    <a:gd name="T21" fmla="*/ 11412 h 21594"/>
                    <a:gd name="T22" fmla="*/ 85569 w 21591"/>
                    <a:gd name="T23" fmla="*/ 79484 h 21594"/>
                    <a:gd name="T24" fmla="*/ 83472 w 21591"/>
                    <a:gd name="T25" fmla="*/ 82208 h 21594"/>
                    <a:gd name="T26" fmla="*/ 80306 w 21591"/>
                    <a:gd name="T27" fmla="*/ 83494 h 21594"/>
                    <a:gd name="T28" fmla="*/ 14721 w 21591"/>
                    <a:gd name="T29" fmla="*/ 83526 h 21594"/>
                    <a:gd name="T30" fmla="*/ 6971 w 21591"/>
                    <a:gd name="T31" fmla="*/ 84931 h 21594"/>
                    <a:gd name="T32" fmla="*/ 2453 w 21591"/>
                    <a:gd name="T33" fmla="*/ 88324 h 21594"/>
                    <a:gd name="T34" fmla="*/ 11 w 21591"/>
                    <a:gd name="T35" fmla="*/ 95187 h 21594"/>
                    <a:gd name="T36" fmla="*/ 3070 w 21591"/>
                    <a:gd name="T37" fmla="*/ 103065 h 21594"/>
                    <a:gd name="T38" fmla="*/ 7652 w 21591"/>
                    <a:gd name="T39" fmla="*/ 107009 h 21594"/>
                    <a:gd name="T40" fmla="*/ 60505 w 21591"/>
                    <a:gd name="T41" fmla="*/ 141764 h 21594"/>
                    <a:gd name="T42" fmla="*/ 62958 w 21591"/>
                    <a:gd name="T43" fmla="*/ 147038 h 21594"/>
                    <a:gd name="T44" fmla="*/ 62807 w 21591"/>
                    <a:gd name="T45" fmla="*/ 148216 h 21594"/>
                    <a:gd name="T46" fmla="*/ 42260 w 21591"/>
                    <a:gd name="T47" fmla="*/ 215391 h 21594"/>
                    <a:gd name="T48" fmla="*/ 41234 w 21591"/>
                    <a:gd name="T49" fmla="*/ 221497 h 21594"/>
                    <a:gd name="T50" fmla="*/ 43439 w 21591"/>
                    <a:gd name="T51" fmla="*/ 228727 h 21594"/>
                    <a:gd name="T52" fmla="*/ 52345 w 21591"/>
                    <a:gd name="T53" fmla="*/ 233255 h 21594"/>
                    <a:gd name="T54" fmla="*/ 62677 w 21591"/>
                    <a:gd name="T55" fmla="*/ 228803 h 21594"/>
                    <a:gd name="T56" fmla="*/ 114352 w 21591"/>
                    <a:gd name="T57" fmla="*/ 184894 h 21594"/>
                    <a:gd name="T58" fmla="*/ 117065 w 21591"/>
                    <a:gd name="T59" fmla="*/ 184051 h 21594"/>
                    <a:gd name="T60" fmla="*/ 119680 w 21591"/>
                    <a:gd name="T61" fmla="*/ 184829 h 21594"/>
                    <a:gd name="T62" fmla="*/ 174143 w 21591"/>
                    <a:gd name="T63" fmla="*/ 229094 h 21594"/>
                    <a:gd name="T64" fmla="*/ 184346 w 21591"/>
                    <a:gd name="T65" fmla="*/ 233352 h 21594"/>
                    <a:gd name="T66" fmla="*/ 184725 w 21591"/>
                    <a:gd name="T67" fmla="*/ 233363 h 21594"/>
                    <a:gd name="T68" fmla="*/ 193112 w 21591"/>
                    <a:gd name="T69" fmla="*/ 228975 h 21594"/>
                    <a:gd name="T70" fmla="*/ 195371 w 21591"/>
                    <a:gd name="T71" fmla="*/ 221767 h 21594"/>
                    <a:gd name="T72" fmla="*/ 194171 w 21591"/>
                    <a:gd name="T73" fmla="*/ 215240 h 21594"/>
                    <a:gd name="T74" fmla="*/ 171074 w 21591"/>
                    <a:gd name="T75" fmla="*/ 147632 h 21594"/>
                    <a:gd name="T76" fmla="*/ 170901 w 21591"/>
                    <a:gd name="T77" fmla="*/ 146433 h 21594"/>
                    <a:gd name="T78" fmla="*/ 173127 w 21591"/>
                    <a:gd name="T79" fmla="*/ 141635 h 21594"/>
                    <a:gd name="T80" fmla="*/ 225721 w 21591"/>
                    <a:gd name="T81" fmla="*/ 107009 h 21594"/>
                    <a:gd name="T82" fmla="*/ 230314 w 21591"/>
                    <a:gd name="T83" fmla="*/ 103065 h 21594"/>
                    <a:gd name="T84" fmla="*/ 233362 w 21591"/>
                    <a:gd name="T85" fmla="*/ 95176 h 21594"/>
                    <a:gd name="T86" fmla="*/ 230941 w 21591"/>
                    <a:gd name="T87" fmla="*/ 88335 h 21594"/>
                    <a:gd name="T88" fmla="*/ 230941 w 21591"/>
                    <a:gd name="T89" fmla="*/ 88335 h 2159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1591" h="21594">
                      <a:moveTo>
                        <a:pt x="21367" y="8174"/>
                      </a:moveTo>
                      <a:cubicBezTo>
                        <a:pt x="21159" y="7927"/>
                        <a:pt x="20937" y="7845"/>
                        <a:pt x="20758" y="7792"/>
                      </a:cubicBezTo>
                      <a:cubicBezTo>
                        <a:pt x="20574" y="7743"/>
                        <a:pt x="20407" y="7730"/>
                        <a:pt x="20231" y="7729"/>
                      </a:cubicBezTo>
                      <a:lnTo>
                        <a:pt x="14164" y="7726"/>
                      </a:lnTo>
                      <a:cubicBezTo>
                        <a:pt x="14107" y="7729"/>
                        <a:pt x="13977" y="7691"/>
                        <a:pt x="13869" y="7607"/>
                      </a:cubicBezTo>
                      <a:cubicBezTo>
                        <a:pt x="13759" y="7525"/>
                        <a:pt x="13688" y="7411"/>
                        <a:pt x="13676" y="7356"/>
                      </a:cubicBezTo>
                      <a:lnTo>
                        <a:pt x="11918" y="1053"/>
                      </a:lnTo>
                      <a:cubicBezTo>
                        <a:pt x="11861" y="855"/>
                        <a:pt x="11797" y="675"/>
                        <a:pt x="11664" y="480"/>
                      </a:cubicBezTo>
                      <a:cubicBezTo>
                        <a:pt x="11544" y="304"/>
                        <a:pt x="11278" y="12"/>
                        <a:pt x="10796" y="0"/>
                      </a:cubicBezTo>
                      <a:cubicBezTo>
                        <a:pt x="10316" y="10"/>
                        <a:pt x="10048" y="303"/>
                        <a:pt x="9928" y="481"/>
                      </a:cubicBezTo>
                      <a:cubicBezTo>
                        <a:pt x="9796" y="677"/>
                        <a:pt x="9731" y="858"/>
                        <a:pt x="9675" y="1056"/>
                      </a:cubicBezTo>
                      <a:lnTo>
                        <a:pt x="7917" y="7355"/>
                      </a:lnTo>
                      <a:cubicBezTo>
                        <a:pt x="7905" y="7411"/>
                        <a:pt x="7834" y="7525"/>
                        <a:pt x="7723" y="7607"/>
                      </a:cubicBezTo>
                      <a:cubicBezTo>
                        <a:pt x="7616" y="7691"/>
                        <a:pt x="7486" y="7729"/>
                        <a:pt x="7430" y="7726"/>
                      </a:cubicBezTo>
                      <a:lnTo>
                        <a:pt x="1362" y="7729"/>
                      </a:lnTo>
                      <a:cubicBezTo>
                        <a:pt x="1127" y="7732"/>
                        <a:pt x="909" y="7748"/>
                        <a:pt x="645" y="7859"/>
                      </a:cubicBezTo>
                      <a:cubicBezTo>
                        <a:pt x="514" y="7917"/>
                        <a:pt x="363" y="8007"/>
                        <a:pt x="227" y="8173"/>
                      </a:cubicBezTo>
                      <a:cubicBezTo>
                        <a:pt x="89" y="8334"/>
                        <a:pt x="-4" y="8584"/>
                        <a:pt x="1" y="8808"/>
                      </a:cubicBezTo>
                      <a:cubicBezTo>
                        <a:pt x="8" y="9167"/>
                        <a:pt x="160" y="9386"/>
                        <a:pt x="284" y="9537"/>
                      </a:cubicBezTo>
                      <a:cubicBezTo>
                        <a:pt x="415" y="9691"/>
                        <a:pt x="554" y="9799"/>
                        <a:pt x="708" y="9902"/>
                      </a:cubicBezTo>
                      <a:lnTo>
                        <a:pt x="5598" y="13118"/>
                      </a:lnTo>
                      <a:cubicBezTo>
                        <a:pt x="5685" y="13155"/>
                        <a:pt x="5839" y="13426"/>
                        <a:pt x="5825" y="13606"/>
                      </a:cubicBezTo>
                      <a:cubicBezTo>
                        <a:pt x="5825" y="13651"/>
                        <a:pt x="5819" y="13688"/>
                        <a:pt x="5811" y="13715"/>
                      </a:cubicBezTo>
                      <a:lnTo>
                        <a:pt x="3910" y="19931"/>
                      </a:lnTo>
                      <a:cubicBezTo>
                        <a:pt x="3857" y="20111"/>
                        <a:pt x="3817" y="20284"/>
                        <a:pt x="3815" y="20496"/>
                      </a:cubicBezTo>
                      <a:cubicBezTo>
                        <a:pt x="3818" y="20674"/>
                        <a:pt x="3839" y="20905"/>
                        <a:pt x="4019" y="21165"/>
                      </a:cubicBezTo>
                      <a:cubicBezTo>
                        <a:pt x="4193" y="21433"/>
                        <a:pt x="4580" y="21600"/>
                        <a:pt x="4843" y="21584"/>
                      </a:cubicBezTo>
                      <a:cubicBezTo>
                        <a:pt x="5343" y="21556"/>
                        <a:pt x="5551" y="21359"/>
                        <a:pt x="5799" y="21172"/>
                      </a:cubicBezTo>
                      <a:lnTo>
                        <a:pt x="10580" y="17109"/>
                      </a:lnTo>
                      <a:cubicBezTo>
                        <a:pt x="10619" y="17073"/>
                        <a:pt x="10719" y="17031"/>
                        <a:pt x="10831" y="17031"/>
                      </a:cubicBezTo>
                      <a:cubicBezTo>
                        <a:pt x="10940" y="17031"/>
                        <a:pt x="11034" y="17069"/>
                        <a:pt x="11073" y="17103"/>
                      </a:cubicBezTo>
                      <a:lnTo>
                        <a:pt x="16112" y="21199"/>
                      </a:lnTo>
                      <a:cubicBezTo>
                        <a:pt x="16361" y="21380"/>
                        <a:pt x="16567" y="21567"/>
                        <a:pt x="17056" y="21593"/>
                      </a:cubicBezTo>
                      <a:cubicBezTo>
                        <a:pt x="17067" y="21594"/>
                        <a:pt x="17079" y="21594"/>
                        <a:pt x="17091" y="21594"/>
                      </a:cubicBezTo>
                      <a:cubicBezTo>
                        <a:pt x="17342" y="21594"/>
                        <a:pt x="17695" y="21442"/>
                        <a:pt x="17867" y="21188"/>
                      </a:cubicBezTo>
                      <a:cubicBezTo>
                        <a:pt x="18051" y="20931"/>
                        <a:pt x="18074" y="20695"/>
                        <a:pt x="18076" y="20521"/>
                      </a:cubicBezTo>
                      <a:cubicBezTo>
                        <a:pt x="18074" y="20293"/>
                        <a:pt x="18028" y="20110"/>
                        <a:pt x="17965" y="19917"/>
                      </a:cubicBezTo>
                      <a:lnTo>
                        <a:pt x="15828" y="13661"/>
                      </a:lnTo>
                      <a:cubicBezTo>
                        <a:pt x="15819" y="13635"/>
                        <a:pt x="15812" y="13597"/>
                        <a:pt x="15812" y="13550"/>
                      </a:cubicBezTo>
                      <a:cubicBezTo>
                        <a:pt x="15800" y="13381"/>
                        <a:pt x="15938" y="13140"/>
                        <a:pt x="16018" y="13106"/>
                      </a:cubicBezTo>
                      <a:lnTo>
                        <a:pt x="20884" y="9902"/>
                      </a:lnTo>
                      <a:cubicBezTo>
                        <a:pt x="21039" y="9799"/>
                        <a:pt x="21177" y="9690"/>
                        <a:pt x="21309" y="9537"/>
                      </a:cubicBezTo>
                      <a:cubicBezTo>
                        <a:pt x="21432" y="9384"/>
                        <a:pt x="21584" y="9166"/>
                        <a:pt x="21591" y="8807"/>
                      </a:cubicBezTo>
                      <a:cubicBezTo>
                        <a:pt x="21596" y="8585"/>
                        <a:pt x="21503" y="8335"/>
                        <a:pt x="21367" y="8174"/>
                      </a:cubicBezTo>
                      <a:close/>
                      <a:moveTo>
                        <a:pt x="21367" y="8174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</p:grpSp>
          <p:grpSp>
            <p:nvGrpSpPr>
              <p:cNvPr id="17" name="Group 65"/>
              <p:cNvGrpSpPr/>
              <p:nvPr/>
            </p:nvGrpSpPr>
            <p:grpSpPr>
              <a:xfrm>
                <a:off x="4109652" y="3145478"/>
                <a:ext cx="200021" cy="200021"/>
                <a:chOff x="2251625" y="3145478"/>
                <a:chExt cx="200021" cy="200021"/>
              </a:xfrm>
            </p:grpSpPr>
            <p:sp>
              <p:nvSpPr>
                <p:cNvPr id="22" name="Oval 73"/>
                <p:cNvSpPr/>
                <p:nvPr/>
              </p:nvSpPr>
              <p:spPr>
                <a:xfrm>
                  <a:off x="2251625" y="3145478"/>
                  <a:ext cx="200021" cy="20002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23" name="Freeform: Shape 74"/>
                <p:cNvSpPr/>
                <p:nvPr/>
              </p:nvSpPr>
              <p:spPr bwMode="auto">
                <a:xfrm>
                  <a:off x="2283157" y="3169067"/>
                  <a:ext cx="144899" cy="144900"/>
                </a:xfrm>
                <a:custGeom>
                  <a:avLst/>
                  <a:gdLst>
                    <a:gd name="T0" fmla="*/ 230941 w 21591"/>
                    <a:gd name="T1" fmla="*/ 88335 h 21594"/>
                    <a:gd name="T2" fmla="*/ 224359 w 21591"/>
                    <a:gd name="T3" fmla="*/ 84207 h 21594"/>
                    <a:gd name="T4" fmla="*/ 218663 w 21591"/>
                    <a:gd name="T5" fmla="*/ 83526 h 21594"/>
                    <a:gd name="T6" fmla="*/ 153089 w 21591"/>
                    <a:gd name="T7" fmla="*/ 83494 h 21594"/>
                    <a:gd name="T8" fmla="*/ 149900 w 21591"/>
                    <a:gd name="T9" fmla="*/ 82208 h 21594"/>
                    <a:gd name="T10" fmla="*/ 147814 w 21591"/>
                    <a:gd name="T11" fmla="*/ 79495 h 21594"/>
                    <a:gd name="T12" fmla="*/ 128813 w 21591"/>
                    <a:gd name="T13" fmla="*/ 11380 h 21594"/>
                    <a:gd name="T14" fmla="*/ 126068 w 21591"/>
                    <a:gd name="T15" fmla="*/ 5187 h 21594"/>
                    <a:gd name="T16" fmla="*/ 116686 w 21591"/>
                    <a:gd name="T17" fmla="*/ 0 h 21594"/>
                    <a:gd name="T18" fmla="*/ 107305 w 21591"/>
                    <a:gd name="T19" fmla="*/ 5198 h 21594"/>
                    <a:gd name="T20" fmla="*/ 104570 w 21591"/>
                    <a:gd name="T21" fmla="*/ 11412 h 21594"/>
                    <a:gd name="T22" fmla="*/ 85569 w 21591"/>
                    <a:gd name="T23" fmla="*/ 79484 h 21594"/>
                    <a:gd name="T24" fmla="*/ 83472 w 21591"/>
                    <a:gd name="T25" fmla="*/ 82208 h 21594"/>
                    <a:gd name="T26" fmla="*/ 80306 w 21591"/>
                    <a:gd name="T27" fmla="*/ 83494 h 21594"/>
                    <a:gd name="T28" fmla="*/ 14721 w 21591"/>
                    <a:gd name="T29" fmla="*/ 83526 h 21594"/>
                    <a:gd name="T30" fmla="*/ 6971 w 21591"/>
                    <a:gd name="T31" fmla="*/ 84931 h 21594"/>
                    <a:gd name="T32" fmla="*/ 2453 w 21591"/>
                    <a:gd name="T33" fmla="*/ 88324 h 21594"/>
                    <a:gd name="T34" fmla="*/ 11 w 21591"/>
                    <a:gd name="T35" fmla="*/ 95187 h 21594"/>
                    <a:gd name="T36" fmla="*/ 3070 w 21591"/>
                    <a:gd name="T37" fmla="*/ 103065 h 21594"/>
                    <a:gd name="T38" fmla="*/ 7652 w 21591"/>
                    <a:gd name="T39" fmla="*/ 107009 h 21594"/>
                    <a:gd name="T40" fmla="*/ 60505 w 21591"/>
                    <a:gd name="T41" fmla="*/ 141764 h 21594"/>
                    <a:gd name="T42" fmla="*/ 62958 w 21591"/>
                    <a:gd name="T43" fmla="*/ 147038 h 21594"/>
                    <a:gd name="T44" fmla="*/ 62807 w 21591"/>
                    <a:gd name="T45" fmla="*/ 148216 h 21594"/>
                    <a:gd name="T46" fmla="*/ 42260 w 21591"/>
                    <a:gd name="T47" fmla="*/ 215391 h 21594"/>
                    <a:gd name="T48" fmla="*/ 41234 w 21591"/>
                    <a:gd name="T49" fmla="*/ 221497 h 21594"/>
                    <a:gd name="T50" fmla="*/ 43439 w 21591"/>
                    <a:gd name="T51" fmla="*/ 228727 h 21594"/>
                    <a:gd name="T52" fmla="*/ 52345 w 21591"/>
                    <a:gd name="T53" fmla="*/ 233255 h 21594"/>
                    <a:gd name="T54" fmla="*/ 62677 w 21591"/>
                    <a:gd name="T55" fmla="*/ 228803 h 21594"/>
                    <a:gd name="T56" fmla="*/ 114352 w 21591"/>
                    <a:gd name="T57" fmla="*/ 184894 h 21594"/>
                    <a:gd name="T58" fmla="*/ 117065 w 21591"/>
                    <a:gd name="T59" fmla="*/ 184051 h 21594"/>
                    <a:gd name="T60" fmla="*/ 119680 w 21591"/>
                    <a:gd name="T61" fmla="*/ 184829 h 21594"/>
                    <a:gd name="T62" fmla="*/ 174143 w 21591"/>
                    <a:gd name="T63" fmla="*/ 229094 h 21594"/>
                    <a:gd name="T64" fmla="*/ 184346 w 21591"/>
                    <a:gd name="T65" fmla="*/ 233352 h 21594"/>
                    <a:gd name="T66" fmla="*/ 184725 w 21591"/>
                    <a:gd name="T67" fmla="*/ 233363 h 21594"/>
                    <a:gd name="T68" fmla="*/ 193112 w 21591"/>
                    <a:gd name="T69" fmla="*/ 228975 h 21594"/>
                    <a:gd name="T70" fmla="*/ 195371 w 21591"/>
                    <a:gd name="T71" fmla="*/ 221767 h 21594"/>
                    <a:gd name="T72" fmla="*/ 194171 w 21591"/>
                    <a:gd name="T73" fmla="*/ 215240 h 21594"/>
                    <a:gd name="T74" fmla="*/ 171074 w 21591"/>
                    <a:gd name="T75" fmla="*/ 147632 h 21594"/>
                    <a:gd name="T76" fmla="*/ 170901 w 21591"/>
                    <a:gd name="T77" fmla="*/ 146433 h 21594"/>
                    <a:gd name="T78" fmla="*/ 173127 w 21591"/>
                    <a:gd name="T79" fmla="*/ 141635 h 21594"/>
                    <a:gd name="T80" fmla="*/ 225721 w 21591"/>
                    <a:gd name="T81" fmla="*/ 107009 h 21594"/>
                    <a:gd name="T82" fmla="*/ 230314 w 21591"/>
                    <a:gd name="T83" fmla="*/ 103065 h 21594"/>
                    <a:gd name="T84" fmla="*/ 233362 w 21591"/>
                    <a:gd name="T85" fmla="*/ 95176 h 21594"/>
                    <a:gd name="T86" fmla="*/ 230941 w 21591"/>
                    <a:gd name="T87" fmla="*/ 88335 h 21594"/>
                    <a:gd name="T88" fmla="*/ 230941 w 21591"/>
                    <a:gd name="T89" fmla="*/ 88335 h 2159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1591" h="21594">
                      <a:moveTo>
                        <a:pt x="21367" y="8174"/>
                      </a:moveTo>
                      <a:cubicBezTo>
                        <a:pt x="21159" y="7927"/>
                        <a:pt x="20937" y="7845"/>
                        <a:pt x="20758" y="7792"/>
                      </a:cubicBezTo>
                      <a:cubicBezTo>
                        <a:pt x="20574" y="7743"/>
                        <a:pt x="20407" y="7730"/>
                        <a:pt x="20231" y="7729"/>
                      </a:cubicBezTo>
                      <a:lnTo>
                        <a:pt x="14164" y="7726"/>
                      </a:lnTo>
                      <a:cubicBezTo>
                        <a:pt x="14107" y="7729"/>
                        <a:pt x="13977" y="7691"/>
                        <a:pt x="13869" y="7607"/>
                      </a:cubicBezTo>
                      <a:cubicBezTo>
                        <a:pt x="13759" y="7525"/>
                        <a:pt x="13688" y="7411"/>
                        <a:pt x="13676" y="7356"/>
                      </a:cubicBezTo>
                      <a:lnTo>
                        <a:pt x="11918" y="1053"/>
                      </a:lnTo>
                      <a:cubicBezTo>
                        <a:pt x="11861" y="855"/>
                        <a:pt x="11797" y="675"/>
                        <a:pt x="11664" y="480"/>
                      </a:cubicBezTo>
                      <a:cubicBezTo>
                        <a:pt x="11544" y="304"/>
                        <a:pt x="11278" y="12"/>
                        <a:pt x="10796" y="0"/>
                      </a:cubicBezTo>
                      <a:cubicBezTo>
                        <a:pt x="10316" y="10"/>
                        <a:pt x="10048" y="303"/>
                        <a:pt x="9928" y="481"/>
                      </a:cubicBezTo>
                      <a:cubicBezTo>
                        <a:pt x="9796" y="677"/>
                        <a:pt x="9731" y="858"/>
                        <a:pt x="9675" y="1056"/>
                      </a:cubicBezTo>
                      <a:lnTo>
                        <a:pt x="7917" y="7355"/>
                      </a:lnTo>
                      <a:cubicBezTo>
                        <a:pt x="7905" y="7411"/>
                        <a:pt x="7834" y="7525"/>
                        <a:pt x="7723" y="7607"/>
                      </a:cubicBezTo>
                      <a:cubicBezTo>
                        <a:pt x="7616" y="7691"/>
                        <a:pt x="7486" y="7729"/>
                        <a:pt x="7430" y="7726"/>
                      </a:cubicBezTo>
                      <a:lnTo>
                        <a:pt x="1362" y="7729"/>
                      </a:lnTo>
                      <a:cubicBezTo>
                        <a:pt x="1127" y="7732"/>
                        <a:pt x="909" y="7748"/>
                        <a:pt x="645" y="7859"/>
                      </a:cubicBezTo>
                      <a:cubicBezTo>
                        <a:pt x="514" y="7917"/>
                        <a:pt x="363" y="8007"/>
                        <a:pt x="227" y="8173"/>
                      </a:cubicBezTo>
                      <a:cubicBezTo>
                        <a:pt x="89" y="8334"/>
                        <a:pt x="-4" y="8584"/>
                        <a:pt x="1" y="8808"/>
                      </a:cubicBezTo>
                      <a:cubicBezTo>
                        <a:pt x="8" y="9167"/>
                        <a:pt x="160" y="9386"/>
                        <a:pt x="284" y="9537"/>
                      </a:cubicBezTo>
                      <a:cubicBezTo>
                        <a:pt x="415" y="9691"/>
                        <a:pt x="554" y="9799"/>
                        <a:pt x="708" y="9902"/>
                      </a:cubicBezTo>
                      <a:lnTo>
                        <a:pt x="5598" y="13118"/>
                      </a:lnTo>
                      <a:cubicBezTo>
                        <a:pt x="5685" y="13155"/>
                        <a:pt x="5839" y="13426"/>
                        <a:pt x="5825" y="13606"/>
                      </a:cubicBezTo>
                      <a:cubicBezTo>
                        <a:pt x="5825" y="13651"/>
                        <a:pt x="5819" y="13688"/>
                        <a:pt x="5811" y="13715"/>
                      </a:cubicBezTo>
                      <a:lnTo>
                        <a:pt x="3910" y="19931"/>
                      </a:lnTo>
                      <a:cubicBezTo>
                        <a:pt x="3857" y="20111"/>
                        <a:pt x="3817" y="20284"/>
                        <a:pt x="3815" y="20496"/>
                      </a:cubicBezTo>
                      <a:cubicBezTo>
                        <a:pt x="3818" y="20674"/>
                        <a:pt x="3839" y="20905"/>
                        <a:pt x="4019" y="21165"/>
                      </a:cubicBezTo>
                      <a:cubicBezTo>
                        <a:pt x="4193" y="21433"/>
                        <a:pt x="4580" y="21600"/>
                        <a:pt x="4843" y="21584"/>
                      </a:cubicBezTo>
                      <a:cubicBezTo>
                        <a:pt x="5343" y="21556"/>
                        <a:pt x="5551" y="21359"/>
                        <a:pt x="5799" y="21172"/>
                      </a:cubicBezTo>
                      <a:lnTo>
                        <a:pt x="10580" y="17109"/>
                      </a:lnTo>
                      <a:cubicBezTo>
                        <a:pt x="10619" y="17073"/>
                        <a:pt x="10719" y="17031"/>
                        <a:pt x="10831" y="17031"/>
                      </a:cubicBezTo>
                      <a:cubicBezTo>
                        <a:pt x="10940" y="17031"/>
                        <a:pt x="11034" y="17069"/>
                        <a:pt x="11073" y="17103"/>
                      </a:cubicBezTo>
                      <a:lnTo>
                        <a:pt x="16112" y="21199"/>
                      </a:lnTo>
                      <a:cubicBezTo>
                        <a:pt x="16361" y="21380"/>
                        <a:pt x="16567" y="21567"/>
                        <a:pt x="17056" y="21593"/>
                      </a:cubicBezTo>
                      <a:cubicBezTo>
                        <a:pt x="17067" y="21594"/>
                        <a:pt x="17079" y="21594"/>
                        <a:pt x="17091" y="21594"/>
                      </a:cubicBezTo>
                      <a:cubicBezTo>
                        <a:pt x="17342" y="21594"/>
                        <a:pt x="17695" y="21442"/>
                        <a:pt x="17867" y="21188"/>
                      </a:cubicBezTo>
                      <a:cubicBezTo>
                        <a:pt x="18051" y="20931"/>
                        <a:pt x="18074" y="20695"/>
                        <a:pt x="18076" y="20521"/>
                      </a:cubicBezTo>
                      <a:cubicBezTo>
                        <a:pt x="18074" y="20293"/>
                        <a:pt x="18028" y="20110"/>
                        <a:pt x="17965" y="19917"/>
                      </a:cubicBezTo>
                      <a:lnTo>
                        <a:pt x="15828" y="13661"/>
                      </a:lnTo>
                      <a:cubicBezTo>
                        <a:pt x="15819" y="13635"/>
                        <a:pt x="15812" y="13597"/>
                        <a:pt x="15812" y="13550"/>
                      </a:cubicBezTo>
                      <a:cubicBezTo>
                        <a:pt x="15800" y="13381"/>
                        <a:pt x="15938" y="13140"/>
                        <a:pt x="16018" y="13106"/>
                      </a:cubicBezTo>
                      <a:lnTo>
                        <a:pt x="20884" y="9902"/>
                      </a:lnTo>
                      <a:cubicBezTo>
                        <a:pt x="21039" y="9799"/>
                        <a:pt x="21177" y="9690"/>
                        <a:pt x="21309" y="9537"/>
                      </a:cubicBezTo>
                      <a:cubicBezTo>
                        <a:pt x="21432" y="9384"/>
                        <a:pt x="21584" y="9166"/>
                        <a:pt x="21591" y="8807"/>
                      </a:cubicBezTo>
                      <a:cubicBezTo>
                        <a:pt x="21596" y="8585"/>
                        <a:pt x="21503" y="8335"/>
                        <a:pt x="21367" y="8174"/>
                      </a:cubicBezTo>
                      <a:close/>
                      <a:moveTo>
                        <a:pt x="21367" y="8174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</p:grpSp>
          <p:grpSp>
            <p:nvGrpSpPr>
              <p:cNvPr id="19" name="Group 66"/>
              <p:cNvGrpSpPr/>
              <p:nvPr/>
            </p:nvGrpSpPr>
            <p:grpSpPr>
              <a:xfrm>
                <a:off x="5967679" y="3145478"/>
                <a:ext cx="200021" cy="200021"/>
                <a:chOff x="2251625" y="3145478"/>
                <a:chExt cx="200021" cy="200021"/>
              </a:xfrm>
            </p:grpSpPr>
            <p:sp>
              <p:nvSpPr>
                <p:cNvPr id="20" name="Oval 70"/>
                <p:cNvSpPr/>
                <p:nvPr/>
              </p:nvSpPr>
              <p:spPr>
                <a:xfrm>
                  <a:off x="2251625" y="3145478"/>
                  <a:ext cx="200021" cy="200021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21" name="Freeform: Shape 72"/>
                <p:cNvSpPr/>
                <p:nvPr/>
              </p:nvSpPr>
              <p:spPr bwMode="auto">
                <a:xfrm>
                  <a:off x="2283157" y="3169067"/>
                  <a:ext cx="144899" cy="144900"/>
                </a:xfrm>
                <a:custGeom>
                  <a:avLst/>
                  <a:gdLst>
                    <a:gd name="T0" fmla="*/ 230941 w 21591"/>
                    <a:gd name="T1" fmla="*/ 88335 h 21594"/>
                    <a:gd name="T2" fmla="*/ 224359 w 21591"/>
                    <a:gd name="T3" fmla="*/ 84207 h 21594"/>
                    <a:gd name="T4" fmla="*/ 218663 w 21591"/>
                    <a:gd name="T5" fmla="*/ 83526 h 21594"/>
                    <a:gd name="T6" fmla="*/ 153089 w 21591"/>
                    <a:gd name="T7" fmla="*/ 83494 h 21594"/>
                    <a:gd name="T8" fmla="*/ 149900 w 21591"/>
                    <a:gd name="T9" fmla="*/ 82208 h 21594"/>
                    <a:gd name="T10" fmla="*/ 147814 w 21591"/>
                    <a:gd name="T11" fmla="*/ 79495 h 21594"/>
                    <a:gd name="T12" fmla="*/ 128813 w 21591"/>
                    <a:gd name="T13" fmla="*/ 11380 h 21594"/>
                    <a:gd name="T14" fmla="*/ 126068 w 21591"/>
                    <a:gd name="T15" fmla="*/ 5187 h 21594"/>
                    <a:gd name="T16" fmla="*/ 116686 w 21591"/>
                    <a:gd name="T17" fmla="*/ 0 h 21594"/>
                    <a:gd name="T18" fmla="*/ 107305 w 21591"/>
                    <a:gd name="T19" fmla="*/ 5198 h 21594"/>
                    <a:gd name="T20" fmla="*/ 104570 w 21591"/>
                    <a:gd name="T21" fmla="*/ 11412 h 21594"/>
                    <a:gd name="T22" fmla="*/ 85569 w 21591"/>
                    <a:gd name="T23" fmla="*/ 79484 h 21594"/>
                    <a:gd name="T24" fmla="*/ 83472 w 21591"/>
                    <a:gd name="T25" fmla="*/ 82208 h 21594"/>
                    <a:gd name="T26" fmla="*/ 80306 w 21591"/>
                    <a:gd name="T27" fmla="*/ 83494 h 21594"/>
                    <a:gd name="T28" fmla="*/ 14721 w 21591"/>
                    <a:gd name="T29" fmla="*/ 83526 h 21594"/>
                    <a:gd name="T30" fmla="*/ 6971 w 21591"/>
                    <a:gd name="T31" fmla="*/ 84931 h 21594"/>
                    <a:gd name="T32" fmla="*/ 2453 w 21591"/>
                    <a:gd name="T33" fmla="*/ 88324 h 21594"/>
                    <a:gd name="T34" fmla="*/ 11 w 21591"/>
                    <a:gd name="T35" fmla="*/ 95187 h 21594"/>
                    <a:gd name="T36" fmla="*/ 3070 w 21591"/>
                    <a:gd name="T37" fmla="*/ 103065 h 21594"/>
                    <a:gd name="T38" fmla="*/ 7652 w 21591"/>
                    <a:gd name="T39" fmla="*/ 107009 h 21594"/>
                    <a:gd name="T40" fmla="*/ 60505 w 21591"/>
                    <a:gd name="T41" fmla="*/ 141764 h 21594"/>
                    <a:gd name="T42" fmla="*/ 62958 w 21591"/>
                    <a:gd name="T43" fmla="*/ 147038 h 21594"/>
                    <a:gd name="T44" fmla="*/ 62807 w 21591"/>
                    <a:gd name="T45" fmla="*/ 148216 h 21594"/>
                    <a:gd name="T46" fmla="*/ 42260 w 21591"/>
                    <a:gd name="T47" fmla="*/ 215391 h 21594"/>
                    <a:gd name="T48" fmla="*/ 41234 w 21591"/>
                    <a:gd name="T49" fmla="*/ 221497 h 21594"/>
                    <a:gd name="T50" fmla="*/ 43439 w 21591"/>
                    <a:gd name="T51" fmla="*/ 228727 h 21594"/>
                    <a:gd name="T52" fmla="*/ 52345 w 21591"/>
                    <a:gd name="T53" fmla="*/ 233255 h 21594"/>
                    <a:gd name="T54" fmla="*/ 62677 w 21591"/>
                    <a:gd name="T55" fmla="*/ 228803 h 21594"/>
                    <a:gd name="T56" fmla="*/ 114352 w 21591"/>
                    <a:gd name="T57" fmla="*/ 184894 h 21594"/>
                    <a:gd name="T58" fmla="*/ 117065 w 21591"/>
                    <a:gd name="T59" fmla="*/ 184051 h 21594"/>
                    <a:gd name="T60" fmla="*/ 119680 w 21591"/>
                    <a:gd name="T61" fmla="*/ 184829 h 21594"/>
                    <a:gd name="T62" fmla="*/ 174143 w 21591"/>
                    <a:gd name="T63" fmla="*/ 229094 h 21594"/>
                    <a:gd name="T64" fmla="*/ 184346 w 21591"/>
                    <a:gd name="T65" fmla="*/ 233352 h 21594"/>
                    <a:gd name="T66" fmla="*/ 184725 w 21591"/>
                    <a:gd name="T67" fmla="*/ 233363 h 21594"/>
                    <a:gd name="T68" fmla="*/ 193112 w 21591"/>
                    <a:gd name="T69" fmla="*/ 228975 h 21594"/>
                    <a:gd name="T70" fmla="*/ 195371 w 21591"/>
                    <a:gd name="T71" fmla="*/ 221767 h 21594"/>
                    <a:gd name="T72" fmla="*/ 194171 w 21591"/>
                    <a:gd name="T73" fmla="*/ 215240 h 21594"/>
                    <a:gd name="T74" fmla="*/ 171074 w 21591"/>
                    <a:gd name="T75" fmla="*/ 147632 h 21594"/>
                    <a:gd name="T76" fmla="*/ 170901 w 21591"/>
                    <a:gd name="T77" fmla="*/ 146433 h 21594"/>
                    <a:gd name="T78" fmla="*/ 173127 w 21591"/>
                    <a:gd name="T79" fmla="*/ 141635 h 21594"/>
                    <a:gd name="T80" fmla="*/ 225721 w 21591"/>
                    <a:gd name="T81" fmla="*/ 107009 h 21594"/>
                    <a:gd name="T82" fmla="*/ 230314 w 21591"/>
                    <a:gd name="T83" fmla="*/ 103065 h 21594"/>
                    <a:gd name="T84" fmla="*/ 233362 w 21591"/>
                    <a:gd name="T85" fmla="*/ 95176 h 21594"/>
                    <a:gd name="T86" fmla="*/ 230941 w 21591"/>
                    <a:gd name="T87" fmla="*/ 88335 h 21594"/>
                    <a:gd name="T88" fmla="*/ 230941 w 21591"/>
                    <a:gd name="T89" fmla="*/ 88335 h 2159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1591" h="21594">
                      <a:moveTo>
                        <a:pt x="21367" y="8174"/>
                      </a:moveTo>
                      <a:cubicBezTo>
                        <a:pt x="21159" y="7927"/>
                        <a:pt x="20937" y="7845"/>
                        <a:pt x="20758" y="7792"/>
                      </a:cubicBezTo>
                      <a:cubicBezTo>
                        <a:pt x="20574" y="7743"/>
                        <a:pt x="20407" y="7730"/>
                        <a:pt x="20231" y="7729"/>
                      </a:cubicBezTo>
                      <a:lnTo>
                        <a:pt x="14164" y="7726"/>
                      </a:lnTo>
                      <a:cubicBezTo>
                        <a:pt x="14107" y="7729"/>
                        <a:pt x="13977" y="7691"/>
                        <a:pt x="13869" y="7607"/>
                      </a:cubicBezTo>
                      <a:cubicBezTo>
                        <a:pt x="13759" y="7525"/>
                        <a:pt x="13688" y="7411"/>
                        <a:pt x="13676" y="7356"/>
                      </a:cubicBezTo>
                      <a:lnTo>
                        <a:pt x="11918" y="1053"/>
                      </a:lnTo>
                      <a:cubicBezTo>
                        <a:pt x="11861" y="855"/>
                        <a:pt x="11797" y="675"/>
                        <a:pt x="11664" y="480"/>
                      </a:cubicBezTo>
                      <a:cubicBezTo>
                        <a:pt x="11544" y="304"/>
                        <a:pt x="11278" y="12"/>
                        <a:pt x="10796" y="0"/>
                      </a:cubicBezTo>
                      <a:cubicBezTo>
                        <a:pt x="10316" y="10"/>
                        <a:pt x="10048" y="303"/>
                        <a:pt x="9928" y="481"/>
                      </a:cubicBezTo>
                      <a:cubicBezTo>
                        <a:pt x="9796" y="677"/>
                        <a:pt x="9731" y="858"/>
                        <a:pt x="9675" y="1056"/>
                      </a:cubicBezTo>
                      <a:lnTo>
                        <a:pt x="7917" y="7355"/>
                      </a:lnTo>
                      <a:cubicBezTo>
                        <a:pt x="7905" y="7411"/>
                        <a:pt x="7834" y="7525"/>
                        <a:pt x="7723" y="7607"/>
                      </a:cubicBezTo>
                      <a:cubicBezTo>
                        <a:pt x="7616" y="7691"/>
                        <a:pt x="7486" y="7729"/>
                        <a:pt x="7430" y="7726"/>
                      </a:cubicBezTo>
                      <a:lnTo>
                        <a:pt x="1362" y="7729"/>
                      </a:lnTo>
                      <a:cubicBezTo>
                        <a:pt x="1127" y="7732"/>
                        <a:pt x="909" y="7748"/>
                        <a:pt x="645" y="7859"/>
                      </a:cubicBezTo>
                      <a:cubicBezTo>
                        <a:pt x="514" y="7917"/>
                        <a:pt x="363" y="8007"/>
                        <a:pt x="227" y="8173"/>
                      </a:cubicBezTo>
                      <a:cubicBezTo>
                        <a:pt x="89" y="8334"/>
                        <a:pt x="-4" y="8584"/>
                        <a:pt x="1" y="8808"/>
                      </a:cubicBezTo>
                      <a:cubicBezTo>
                        <a:pt x="8" y="9167"/>
                        <a:pt x="160" y="9386"/>
                        <a:pt x="284" y="9537"/>
                      </a:cubicBezTo>
                      <a:cubicBezTo>
                        <a:pt x="415" y="9691"/>
                        <a:pt x="554" y="9799"/>
                        <a:pt x="708" y="9902"/>
                      </a:cubicBezTo>
                      <a:lnTo>
                        <a:pt x="5598" y="13118"/>
                      </a:lnTo>
                      <a:cubicBezTo>
                        <a:pt x="5685" y="13155"/>
                        <a:pt x="5839" y="13426"/>
                        <a:pt x="5825" y="13606"/>
                      </a:cubicBezTo>
                      <a:cubicBezTo>
                        <a:pt x="5825" y="13651"/>
                        <a:pt x="5819" y="13688"/>
                        <a:pt x="5811" y="13715"/>
                      </a:cubicBezTo>
                      <a:lnTo>
                        <a:pt x="3910" y="19931"/>
                      </a:lnTo>
                      <a:cubicBezTo>
                        <a:pt x="3857" y="20111"/>
                        <a:pt x="3817" y="20284"/>
                        <a:pt x="3815" y="20496"/>
                      </a:cubicBezTo>
                      <a:cubicBezTo>
                        <a:pt x="3818" y="20674"/>
                        <a:pt x="3839" y="20905"/>
                        <a:pt x="4019" y="21165"/>
                      </a:cubicBezTo>
                      <a:cubicBezTo>
                        <a:pt x="4193" y="21433"/>
                        <a:pt x="4580" y="21600"/>
                        <a:pt x="4843" y="21584"/>
                      </a:cubicBezTo>
                      <a:cubicBezTo>
                        <a:pt x="5343" y="21556"/>
                        <a:pt x="5551" y="21359"/>
                        <a:pt x="5799" y="21172"/>
                      </a:cubicBezTo>
                      <a:lnTo>
                        <a:pt x="10580" y="17109"/>
                      </a:lnTo>
                      <a:cubicBezTo>
                        <a:pt x="10619" y="17073"/>
                        <a:pt x="10719" y="17031"/>
                        <a:pt x="10831" y="17031"/>
                      </a:cubicBezTo>
                      <a:cubicBezTo>
                        <a:pt x="10940" y="17031"/>
                        <a:pt x="11034" y="17069"/>
                        <a:pt x="11073" y="17103"/>
                      </a:cubicBezTo>
                      <a:lnTo>
                        <a:pt x="16112" y="21199"/>
                      </a:lnTo>
                      <a:cubicBezTo>
                        <a:pt x="16361" y="21380"/>
                        <a:pt x="16567" y="21567"/>
                        <a:pt x="17056" y="21593"/>
                      </a:cubicBezTo>
                      <a:cubicBezTo>
                        <a:pt x="17067" y="21594"/>
                        <a:pt x="17079" y="21594"/>
                        <a:pt x="17091" y="21594"/>
                      </a:cubicBezTo>
                      <a:cubicBezTo>
                        <a:pt x="17342" y="21594"/>
                        <a:pt x="17695" y="21442"/>
                        <a:pt x="17867" y="21188"/>
                      </a:cubicBezTo>
                      <a:cubicBezTo>
                        <a:pt x="18051" y="20931"/>
                        <a:pt x="18074" y="20695"/>
                        <a:pt x="18076" y="20521"/>
                      </a:cubicBezTo>
                      <a:cubicBezTo>
                        <a:pt x="18074" y="20293"/>
                        <a:pt x="18028" y="20110"/>
                        <a:pt x="17965" y="19917"/>
                      </a:cubicBezTo>
                      <a:lnTo>
                        <a:pt x="15828" y="13661"/>
                      </a:lnTo>
                      <a:cubicBezTo>
                        <a:pt x="15819" y="13635"/>
                        <a:pt x="15812" y="13597"/>
                        <a:pt x="15812" y="13550"/>
                      </a:cubicBezTo>
                      <a:cubicBezTo>
                        <a:pt x="15800" y="13381"/>
                        <a:pt x="15938" y="13140"/>
                        <a:pt x="16018" y="13106"/>
                      </a:cubicBezTo>
                      <a:lnTo>
                        <a:pt x="20884" y="9902"/>
                      </a:lnTo>
                      <a:cubicBezTo>
                        <a:pt x="21039" y="9799"/>
                        <a:pt x="21177" y="9690"/>
                        <a:pt x="21309" y="9537"/>
                      </a:cubicBezTo>
                      <a:cubicBezTo>
                        <a:pt x="21432" y="9384"/>
                        <a:pt x="21584" y="9166"/>
                        <a:pt x="21591" y="8807"/>
                      </a:cubicBezTo>
                      <a:cubicBezTo>
                        <a:pt x="21596" y="8585"/>
                        <a:pt x="21503" y="8335"/>
                        <a:pt x="21367" y="8174"/>
                      </a:cubicBezTo>
                      <a:close/>
                      <a:moveTo>
                        <a:pt x="21367" y="8174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</p:grpSp>
        </p:grpSp>
        <p:sp>
          <p:nvSpPr>
            <p:cNvPr id="8" name="Freeform: Shape 49"/>
            <p:cNvSpPr/>
            <p:nvPr/>
          </p:nvSpPr>
          <p:spPr bwMode="auto">
            <a:xfrm>
              <a:off x="728184" y="3207389"/>
              <a:ext cx="66194" cy="66184"/>
            </a:xfrm>
            <a:custGeom>
              <a:avLst/>
              <a:gdLst>
                <a:gd name="T0" fmla="*/ 21598 w 21598"/>
                <a:gd name="T1" fmla="*/ 10799 h 21598"/>
                <a:gd name="T2" fmla="*/ 20776 w 21598"/>
                <a:gd name="T3" fmla="*/ 6666 h 21598"/>
                <a:gd name="T4" fmla="*/ 18435 w 21598"/>
                <a:gd name="T5" fmla="*/ 3163 h 21598"/>
                <a:gd name="T6" fmla="*/ 14932 w 21598"/>
                <a:gd name="T7" fmla="*/ 822 h 21598"/>
                <a:gd name="T8" fmla="*/ 10799 w 21598"/>
                <a:gd name="T9" fmla="*/ 0 h 21598"/>
                <a:gd name="T10" fmla="*/ 6666 w 21598"/>
                <a:gd name="T11" fmla="*/ 822 h 21598"/>
                <a:gd name="T12" fmla="*/ 3163 w 21598"/>
                <a:gd name="T13" fmla="*/ 3163 h 21598"/>
                <a:gd name="T14" fmla="*/ 822 w 21598"/>
                <a:gd name="T15" fmla="*/ 6666 h 21598"/>
                <a:gd name="T16" fmla="*/ 0 w 21598"/>
                <a:gd name="T17" fmla="*/ 10799 h 21598"/>
                <a:gd name="T18" fmla="*/ 822 w 21598"/>
                <a:gd name="T19" fmla="*/ 14932 h 21598"/>
                <a:gd name="T20" fmla="*/ 3163 w 21598"/>
                <a:gd name="T21" fmla="*/ 18435 h 21598"/>
                <a:gd name="T22" fmla="*/ 6666 w 21598"/>
                <a:gd name="T23" fmla="*/ 20776 h 21598"/>
                <a:gd name="T24" fmla="*/ 10799 w 21598"/>
                <a:gd name="T25" fmla="*/ 21598 h 21598"/>
                <a:gd name="T26" fmla="*/ 14932 w 21598"/>
                <a:gd name="T27" fmla="*/ 20776 h 21598"/>
                <a:gd name="T28" fmla="*/ 18435 w 21598"/>
                <a:gd name="T29" fmla="*/ 18435 h 21598"/>
                <a:gd name="T30" fmla="*/ 20776 w 21598"/>
                <a:gd name="T31" fmla="*/ 14932 h 21598"/>
                <a:gd name="T32" fmla="*/ 21598 w 21598"/>
                <a:gd name="T33" fmla="*/ 10799 h 21598"/>
                <a:gd name="T34" fmla="*/ 21598 w 21598"/>
                <a:gd name="T35" fmla="*/ 10799 h 2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" name="Freeform: Shape 56"/>
            <p:cNvSpPr/>
            <p:nvPr/>
          </p:nvSpPr>
          <p:spPr bwMode="auto">
            <a:xfrm>
              <a:off x="1375410" y="2050395"/>
              <a:ext cx="127484" cy="127465"/>
            </a:xfrm>
            <a:custGeom>
              <a:avLst/>
              <a:gdLst>
                <a:gd name="T0" fmla="*/ 21598 w 21598"/>
                <a:gd name="T1" fmla="*/ 10799 h 21598"/>
                <a:gd name="T2" fmla="*/ 20776 w 21598"/>
                <a:gd name="T3" fmla="*/ 6666 h 21598"/>
                <a:gd name="T4" fmla="*/ 18435 w 21598"/>
                <a:gd name="T5" fmla="*/ 3163 h 21598"/>
                <a:gd name="T6" fmla="*/ 14932 w 21598"/>
                <a:gd name="T7" fmla="*/ 822 h 21598"/>
                <a:gd name="T8" fmla="*/ 10799 w 21598"/>
                <a:gd name="T9" fmla="*/ 0 h 21598"/>
                <a:gd name="T10" fmla="*/ 6666 w 21598"/>
                <a:gd name="T11" fmla="*/ 822 h 21598"/>
                <a:gd name="T12" fmla="*/ 3163 w 21598"/>
                <a:gd name="T13" fmla="*/ 3163 h 21598"/>
                <a:gd name="T14" fmla="*/ 822 w 21598"/>
                <a:gd name="T15" fmla="*/ 6666 h 21598"/>
                <a:gd name="T16" fmla="*/ 0 w 21598"/>
                <a:gd name="T17" fmla="*/ 10799 h 21598"/>
                <a:gd name="T18" fmla="*/ 822 w 21598"/>
                <a:gd name="T19" fmla="*/ 14932 h 21598"/>
                <a:gd name="T20" fmla="*/ 3163 w 21598"/>
                <a:gd name="T21" fmla="*/ 18435 h 21598"/>
                <a:gd name="T22" fmla="*/ 6666 w 21598"/>
                <a:gd name="T23" fmla="*/ 20776 h 21598"/>
                <a:gd name="T24" fmla="*/ 10799 w 21598"/>
                <a:gd name="T25" fmla="*/ 21598 h 21598"/>
                <a:gd name="T26" fmla="*/ 14932 w 21598"/>
                <a:gd name="T27" fmla="*/ 20776 h 21598"/>
                <a:gd name="T28" fmla="*/ 18435 w 21598"/>
                <a:gd name="T29" fmla="*/ 18435 h 21598"/>
                <a:gd name="T30" fmla="*/ 20776 w 21598"/>
                <a:gd name="T31" fmla="*/ 14932 h 21598"/>
                <a:gd name="T32" fmla="*/ 21598 w 21598"/>
                <a:gd name="T33" fmla="*/ 10799 h 21598"/>
                <a:gd name="T34" fmla="*/ 21598 w 21598"/>
                <a:gd name="T35" fmla="*/ 10799 h 2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chemeClr val="accent1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</p:grpSp>
      <p:grpSp>
        <p:nvGrpSpPr>
          <p:cNvPr id="26" name="4"/>
          <p:cNvGrpSpPr/>
          <p:nvPr>
            <p:custDataLst>
              <p:tags r:id="rId2"/>
            </p:custDataLst>
          </p:nvPr>
        </p:nvGrpSpPr>
        <p:grpSpPr>
          <a:xfrm>
            <a:off x="2494439" y="4553081"/>
            <a:ext cx="2277172" cy="964153"/>
            <a:chOff x="3387808" y="4491719"/>
            <a:chExt cx="2277172" cy="964153"/>
          </a:xfrm>
        </p:grpSpPr>
        <p:sp>
          <p:nvSpPr>
            <p:cNvPr id="27" name="TextBox 81"/>
            <p:cNvSpPr txBox="1"/>
            <p:nvPr/>
          </p:nvSpPr>
          <p:spPr>
            <a:xfrm>
              <a:off x="3388836" y="4491719"/>
              <a:ext cx="2276144" cy="415861"/>
            </a:xfrm>
            <a:prstGeom prst="rect">
              <a:avLst/>
            </a:prstGeom>
          </p:spPr>
          <p:txBody>
            <a:bodyPr vert="horz" wrap="none">
              <a:norm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5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82"/>
            <p:cNvSpPr txBox="1"/>
            <p:nvPr/>
          </p:nvSpPr>
          <p:spPr>
            <a:xfrm>
              <a:off x="3387808" y="4907580"/>
              <a:ext cx="2276144" cy="548292"/>
            </a:xfrm>
            <a:prstGeom prst="rect">
              <a:avLst/>
            </a:prstGeom>
            <a:noFill/>
          </p:spPr>
          <p:txBody>
            <a:bodyPr wrap="square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/>
                <a:t>请在此处添加具体内容，请言简意赅，简单说明即可，不必繁琐。</a:t>
              </a:r>
              <a:br>
                <a:rPr lang="zh-CN" altLang="en-US" sz="1050" dirty="0"/>
              </a:br>
              <a:r>
                <a:rPr lang="zh-CN" altLang="en-US" sz="1050" dirty="0"/>
                <a:t> </a:t>
              </a:r>
              <a:endParaRPr lang="zh-CN" altLang="en-US" sz="1050" dirty="0"/>
            </a:p>
          </p:txBody>
        </p:sp>
      </p:grpSp>
      <p:grpSp>
        <p:nvGrpSpPr>
          <p:cNvPr id="29" name="3"/>
          <p:cNvGrpSpPr/>
          <p:nvPr>
            <p:custDataLst>
              <p:tags r:id="rId3"/>
            </p:custDataLst>
          </p:nvPr>
        </p:nvGrpSpPr>
        <p:grpSpPr>
          <a:xfrm>
            <a:off x="5744034" y="4553081"/>
            <a:ext cx="2277173" cy="964153"/>
            <a:chOff x="6575869" y="4491719"/>
            <a:chExt cx="2277173" cy="964153"/>
          </a:xfrm>
        </p:grpSpPr>
        <p:sp>
          <p:nvSpPr>
            <p:cNvPr id="30" name="TextBox 83"/>
            <p:cNvSpPr txBox="1"/>
            <p:nvPr/>
          </p:nvSpPr>
          <p:spPr>
            <a:xfrm>
              <a:off x="6576898" y="4491719"/>
              <a:ext cx="2276144" cy="415861"/>
            </a:xfrm>
            <a:prstGeom prst="rect">
              <a:avLst/>
            </a:prstGeom>
          </p:spPr>
          <p:txBody>
            <a:bodyPr vert="horz" wrap="none">
              <a:norm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3"/>
                  </a:solidFill>
                </a:rPr>
                <a:t>输入标题文本</a:t>
              </a:r>
              <a:endParaRPr lang="zh-CN" altLang="en-US" sz="1500" b="1" dirty="0">
                <a:solidFill>
                  <a:schemeClr val="accent3"/>
                </a:solidFill>
              </a:endParaRPr>
            </a:p>
          </p:txBody>
        </p:sp>
        <p:sp>
          <p:nvSpPr>
            <p:cNvPr id="31" name="TextBox 84"/>
            <p:cNvSpPr txBox="1"/>
            <p:nvPr/>
          </p:nvSpPr>
          <p:spPr>
            <a:xfrm>
              <a:off x="6575869" y="4907580"/>
              <a:ext cx="2276144" cy="548292"/>
            </a:xfrm>
            <a:prstGeom prst="rect">
              <a:avLst/>
            </a:prstGeom>
            <a:noFill/>
          </p:spPr>
          <p:txBody>
            <a:bodyPr wrap="square">
              <a:normAutofit fontScale="85000" lnSpcReduction="1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000000"/>
                  </a:solidFill>
                </a:rPr>
                <a:t>请在此处添加具体内容，请言简意赅，简单说明即可，不必繁琐。</a:t>
              </a:r>
              <a:br>
                <a:rPr lang="zh-CN" altLang="en-US" sz="1050" dirty="0">
                  <a:solidFill>
                    <a:srgbClr val="000000"/>
                  </a:solidFill>
                </a:rPr>
              </a:br>
              <a:r>
                <a:rPr lang="zh-CN" altLang="en-US" sz="1050" dirty="0">
                  <a:solidFill>
                    <a:srgbClr val="000000"/>
                  </a:solidFill>
                </a:rPr>
                <a:t> </a:t>
              </a:r>
              <a:endParaRPr lang="zh-CN" altLang="en-US" sz="10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2"/>
          <p:cNvGrpSpPr/>
          <p:nvPr>
            <p:custDataLst>
              <p:tags r:id="rId4"/>
            </p:custDataLst>
          </p:nvPr>
        </p:nvGrpSpPr>
        <p:grpSpPr>
          <a:xfrm>
            <a:off x="8980147" y="4553081"/>
            <a:ext cx="2277172" cy="964153"/>
            <a:chOff x="9821969" y="4491719"/>
            <a:chExt cx="2277172" cy="964153"/>
          </a:xfrm>
        </p:grpSpPr>
        <p:sp>
          <p:nvSpPr>
            <p:cNvPr id="33" name="TextBox 91"/>
            <p:cNvSpPr txBox="1"/>
            <p:nvPr/>
          </p:nvSpPr>
          <p:spPr>
            <a:xfrm>
              <a:off x="9822997" y="4491719"/>
              <a:ext cx="2276144" cy="415861"/>
            </a:xfrm>
            <a:prstGeom prst="rect">
              <a:avLst/>
            </a:prstGeom>
          </p:spPr>
          <p:txBody>
            <a:bodyPr vert="horz" wrap="none">
              <a:norm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5"/>
                  </a:solidFill>
                </a:rPr>
                <a:t>输入标题文本</a:t>
              </a:r>
              <a:endParaRPr lang="zh-CN" altLang="en-US" sz="1500" b="1" dirty="0">
                <a:solidFill>
                  <a:schemeClr val="accent5"/>
                </a:solidFill>
              </a:endParaRPr>
            </a:p>
          </p:txBody>
        </p:sp>
        <p:sp>
          <p:nvSpPr>
            <p:cNvPr id="34" name="TextBox 94"/>
            <p:cNvSpPr txBox="1"/>
            <p:nvPr/>
          </p:nvSpPr>
          <p:spPr>
            <a:xfrm>
              <a:off x="9821969" y="4907580"/>
              <a:ext cx="2276144" cy="548292"/>
            </a:xfrm>
            <a:prstGeom prst="rect">
              <a:avLst/>
            </a:prstGeom>
            <a:noFill/>
          </p:spPr>
          <p:txBody>
            <a:bodyPr wrap="square">
              <a:normAutofit fontScale="85000" lnSpcReduction="1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000000"/>
                  </a:solidFill>
                </a:rPr>
                <a:t>请在此处添加具体内容，请言简意赅，简单说明即可，不必繁琐。</a:t>
              </a:r>
              <a:br>
                <a:rPr lang="zh-CN" altLang="en-US" sz="1050" dirty="0">
                  <a:solidFill>
                    <a:srgbClr val="000000"/>
                  </a:solidFill>
                </a:rPr>
              </a:br>
              <a:r>
                <a:rPr lang="zh-CN" altLang="en-US" sz="1050" dirty="0">
                  <a:solidFill>
                    <a:srgbClr val="000000"/>
                  </a:solidFill>
                </a:rPr>
                <a:t> </a:t>
              </a:r>
              <a:endParaRPr lang="zh-CN" altLang="en-US" sz="1050" dirty="0">
                <a:solidFill>
                  <a:srgbClr val="000000"/>
                </a:solidFill>
              </a:endParaRPr>
            </a:p>
          </p:txBody>
        </p:sp>
      </p:grpSp>
      <p:sp>
        <p:nvSpPr>
          <p:cNvPr id="35" name="1"/>
          <p:cNvSpPr txBox="1"/>
          <p:nvPr>
            <p:custDataLst>
              <p:tags r:id="rId5"/>
            </p:custDataLst>
          </p:nvPr>
        </p:nvSpPr>
        <p:spPr>
          <a:xfrm>
            <a:off x="3387807" y="2396051"/>
            <a:ext cx="7324227" cy="856143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/>
              <a:t>请在此处添加具体内容，请言简意赅，简单说明即可，不必繁琐。 </a:t>
            </a:r>
            <a:br>
              <a:rPr lang="zh-CN" altLang="en-US" sz="1400" dirty="0"/>
            </a:br>
            <a:r>
              <a:rPr lang="zh-CN" altLang="en-US" sz="1400" dirty="0"/>
              <a:t>如需更改请在（设置形状格式）菜单下（文本选项）中调整</a:t>
            </a:r>
            <a:endParaRPr lang="zh-CN" altLang="en-US" sz="1400" dirty="0"/>
          </a:p>
        </p:txBody>
      </p:sp>
    </p:spTree>
    <p:custDataLst>
      <p:tags r:id="rId6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3045779" y="2325349"/>
            <a:ext cx="6100445" cy="2214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i="1" spc="300" dirty="0">
                <a:solidFill>
                  <a:schemeClr val="bg1">
                    <a:lumMod val="75000"/>
                    <a:alpha val="30000"/>
                  </a:schemeClr>
                </a:solidFill>
                <a:latin typeface="+mj-lt"/>
                <a:ea typeface="字魂59号-创粗黑" panose="00000500000000000000" pitchFamily="2" charset="-122"/>
              </a:rPr>
              <a:t>Part 05</a:t>
            </a:r>
            <a:endParaRPr lang="zh-CN" altLang="en-US" sz="13800" i="1" spc="300" dirty="0">
              <a:solidFill>
                <a:schemeClr val="bg1">
                  <a:lumMod val="75000"/>
                  <a:alpha val="30000"/>
                </a:schemeClr>
              </a:solidFill>
              <a:latin typeface="+mj-lt"/>
              <a:ea typeface="字魂59号-创粗黑" panose="00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87603" y="3625286"/>
            <a:ext cx="5897880" cy="12452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599440"/>
            <a:r>
              <a:rPr lang="zh-CN" altLang="en-US" sz="7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项目成果汇报</a:t>
            </a:r>
            <a:endParaRPr lang="zh-CN" altLang="en-US" sz="7500" b="1" spc="-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40161" y="5051426"/>
            <a:ext cx="4511678" cy="5874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32" y="849818"/>
            <a:ext cx="4551062" cy="2290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7201" y="457200"/>
            <a:ext cx="673100" cy="394293"/>
            <a:chOff x="3162300" y="431800"/>
            <a:chExt cx="1560979" cy="914401"/>
          </a:xfrm>
        </p:grpSpPr>
        <p:sp>
          <p:nvSpPr>
            <p:cNvPr id="2" name="矩形 1"/>
            <p:cNvSpPr/>
            <p:nvPr/>
          </p:nvSpPr>
          <p:spPr>
            <a:xfrm rot="2700000">
              <a:off x="3162300" y="431800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700000">
              <a:off x="3808879" y="431801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371600" y="361958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五、项目成果汇报</a:t>
            </a:r>
            <a:endParaRPr lang="zh-CN" altLang="en-US" sz="3200" b="1" dirty="0"/>
          </a:p>
        </p:txBody>
      </p:sp>
      <p:grpSp>
        <p:nvGrpSpPr>
          <p:cNvPr id="6" name="4"/>
          <p:cNvGrpSpPr/>
          <p:nvPr>
            <p:custDataLst>
              <p:tags r:id="rId1"/>
            </p:custDataLst>
          </p:nvPr>
        </p:nvGrpSpPr>
        <p:grpSpPr>
          <a:xfrm>
            <a:off x="3659915" y="2601921"/>
            <a:ext cx="4879540" cy="4777929"/>
            <a:chOff x="3659914" y="2601919"/>
            <a:chExt cx="4879540" cy="4777929"/>
          </a:xfrm>
        </p:grpSpPr>
        <p:sp>
          <p:nvSpPr>
            <p:cNvPr id="7" name="Freeform: Shape 3"/>
            <p:cNvSpPr/>
            <p:nvPr/>
          </p:nvSpPr>
          <p:spPr bwMode="auto">
            <a:xfrm>
              <a:off x="3827317" y="2601919"/>
              <a:ext cx="4544734" cy="4543272"/>
            </a:xfrm>
            <a:custGeom>
              <a:avLst/>
              <a:gdLst>
                <a:gd name="T0" fmla="*/ 2621 w 2629"/>
                <a:gd name="T1" fmla="*/ 1303 h 2628"/>
                <a:gd name="T2" fmla="*/ 2607 w 2629"/>
                <a:gd name="T3" fmla="*/ 1188 h 2628"/>
                <a:gd name="T4" fmla="*/ 2560 w 2629"/>
                <a:gd name="T5" fmla="*/ 946 h 2628"/>
                <a:gd name="T6" fmla="*/ 2528 w 2629"/>
                <a:gd name="T7" fmla="*/ 851 h 2628"/>
                <a:gd name="T8" fmla="*/ 2489 w 2629"/>
                <a:gd name="T9" fmla="*/ 742 h 2628"/>
                <a:gd name="T10" fmla="*/ 2432 w 2629"/>
                <a:gd name="T11" fmla="*/ 622 h 2628"/>
                <a:gd name="T12" fmla="*/ 2346 w 2629"/>
                <a:gd name="T13" fmla="*/ 500 h 2628"/>
                <a:gd name="T14" fmla="*/ 2253 w 2629"/>
                <a:gd name="T15" fmla="*/ 405 h 2628"/>
                <a:gd name="T16" fmla="*/ 2163 w 2629"/>
                <a:gd name="T17" fmla="*/ 331 h 2628"/>
                <a:gd name="T18" fmla="*/ 1962 w 2629"/>
                <a:gd name="T19" fmla="*/ 188 h 2628"/>
                <a:gd name="T20" fmla="*/ 1874 w 2629"/>
                <a:gd name="T21" fmla="*/ 142 h 2628"/>
                <a:gd name="T22" fmla="*/ 1770 w 2629"/>
                <a:gd name="T23" fmla="*/ 89 h 2628"/>
                <a:gd name="T24" fmla="*/ 1646 w 2629"/>
                <a:gd name="T25" fmla="*/ 41 h 2628"/>
                <a:gd name="T26" fmla="*/ 1499 w 2629"/>
                <a:gd name="T27" fmla="*/ 12 h 2628"/>
                <a:gd name="T28" fmla="*/ 1366 w 2629"/>
                <a:gd name="T29" fmla="*/ 8 h 2628"/>
                <a:gd name="T30" fmla="*/ 1250 w 2629"/>
                <a:gd name="T31" fmla="*/ 17 h 2628"/>
                <a:gd name="T32" fmla="*/ 1006 w 2629"/>
                <a:gd name="T33" fmla="*/ 52 h 2628"/>
                <a:gd name="T34" fmla="*/ 910 w 2629"/>
                <a:gd name="T35" fmla="*/ 79 h 2628"/>
                <a:gd name="T36" fmla="*/ 799 w 2629"/>
                <a:gd name="T37" fmla="*/ 113 h 2628"/>
                <a:gd name="T38" fmla="*/ 677 w 2629"/>
                <a:gd name="T39" fmla="*/ 164 h 2628"/>
                <a:gd name="T40" fmla="*/ 551 w 2629"/>
                <a:gd name="T41" fmla="*/ 244 h 2628"/>
                <a:gd name="T42" fmla="*/ 452 w 2629"/>
                <a:gd name="T43" fmla="*/ 333 h 2628"/>
                <a:gd name="T44" fmla="*/ 374 w 2629"/>
                <a:gd name="T45" fmla="*/ 419 h 2628"/>
                <a:gd name="T46" fmla="*/ 221 w 2629"/>
                <a:gd name="T47" fmla="*/ 613 h 2628"/>
                <a:gd name="T48" fmla="*/ 170 w 2629"/>
                <a:gd name="T49" fmla="*/ 699 h 2628"/>
                <a:gd name="T50" fmla="*/ 113 w 2629"/>
                <a:gd name="T51" fmla="*/ 800 h 2628"/>
                <a:gd name="T52" fmla="*/ 59 w 2629"/>
                <a:gd name="T53" fmla="*/ 922 h 2628"/>
                <a:gd name="T54" fmla="*/ 23 w 2629"/>
                <a:gd name="T55" fmla="*/ 1067 h 2628"/>
                <a:gd name="T56" fmla="*/ 13 w 2629"/>
                <a:gd name="T57" fmla="*/ 1199 h 2628"/>
                <a:gd name="T58" fmla="*/ 0 w 2629"/>
                <a:gd name="T59" fmla="*/ 1315 h 2628"/>
                <a:gd name="T60" fmla="*/ 14 w 2629"/>
                <a:gd name="T61" fmla="*/ 1448 h 2628"/>
                <a:gd name="T62" fmla="*/ 39 w 2629"/>
                <a:gd name="T63" fmla="*/ 1561 h 2628"/>
                <a:gd name="T64" fmla="*/ 109 w 2629"/>
                <a:gd name="T65" fmla="*/ 1798 h 2628"/>
                <a:gd name="T66" fmla="*/ 150 w 2629"/>
                <a:gd name="T67" fmla="*/ 1889 h 2628"/>
                <a:gd name="T68" fmla="*/ 198 w 2629"/>
                <a:gd name="T69" fmla="*/ 1994 h 2628"/>
                <a:gd name="T70" fmla="*/ 267 w 2629"/>
                <a:gd name="T71" fmla="*/ 2108 h 2628"/>
                <a:gd name="T72" fmla="*/ 363 w 2629"/>
                <a:gd name="T73" fmla="*/ 2222 h 2628"/>
                <a:gd name="T74" fmla="*/ 465 w 2629"/>
                <a:gd name="T75" fmla="*/ 2307 h 2628"/>
                <a:gd name="T76" fmla="*/ 562 w 2629"/>
                <a:gd name="T77" fmla="*/ 2372 h 2628"/>
                <a:gd name="T78" fmla="*/ 776 w 2629"/>
                <a:gd name="T79" fmla="*/ 2496 h 2628"/>
                <a:gd name="T80" fmla="*/ 868 w 2629"/>
                <a:gd name="T81" fmla="*/ 2534 h 2628"/>
                <a:gd name="T82" fmla="*/ 976 w 2629"/>
                <a:gd name="T83" fmla="*/ 2576 h 2628"/>
                <a:gd name="T84" fmla="*/ 1104 w 2629"/>
                <a:gd name="T85" fmla="*/ 2612 h 2628"/>
                <a:gd name="T86" fmla="*/ 1253 w 2629"/>
                <a:gd name="T87" fmla="*/ 2627 h 2628"/>
                <a:gd name="T88" fmla="*/ 1385 w 2629"/>
                <a:gd name="T89" fmla="*/ 2619 h 2628"/>
                <a:gd name="T90" fmla="*/ 1500 w 2629"/>
                <a:gd name="T91" fmla="*/ 2599 h 2628"/>
                <a:gd name="T92" fmla="*/ 1740 w 2629"/>
                <a:gd name="T93" fmla="*/ 2541 h 2628"/>
                <a:gd name="T94" fmla="*/ 1832 w 2629"/>
                <a:gd name="T95" fmla="*/ 2505 h 2628"/>
                <a:gd name="T96" fmla="*/ 1940 w 2629"/>
                <a:gd name="T97" fmla="*/ 2461 h 2628"/>
                <a:gd name="T98" fmla="*/ 2057 w 2629"/>
                <a:gd name="T99" fmla="*/ 2399 h 2628"/>
                <a:gd name="T100" fmla="*/ 2175 w 2629"/>
                <a:gd name="T101" fmla="*/ 2308 h 2628"/>
                <a:gd name="T102" fmla="*/ 2266 w 2629"/>
                <a:gd name="T103" fmla="*/ 2210 h 2628"/>
                <a:gd name="T104" fmla="*/ 2335 w 2629"/>
                <a:gd name="T105" fmla="*/ 2117 h 2628"/>
                <a:gd name="T106" fmla="*/ 2469 w 2629"/>
                <a:gd name="T107" fmla="*/ 1909 h 2628"/>
                <a:gd name="T108" fmla="*/ 2511 w 2629"/>
                <a:gd name="T109" fmla="*/ 1819 h 2628"/>
                <a:gd name="T110" fmla="*/ 2559 w 2629"/>
                <a:gd name="T111" fmla="*/ 1713 h 2628"/>
                <a:gd name="T112" fmla="*/ 2601 w 2629"/>
                <a:gd name="T113" fmla="*/ 1586 h 2628"/>
                <a:gd name="T114" fmla="*/ 2623 w 2629"/>
                <a:gd name="T115" fmla="*/ 1439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29" h="2628">
                  <a:moveTo>
                    <a:pt x="2613" y="1311"/>
                  </a:moveTo>
                  <a:cubicBezTo>
                    <a:pt x="2613" y="1312"/>
                    <a:pt x="2613" y="1313"/>
                    <a:pt x="2613" y="1314"/>
                  </a:cubicBezTo>
                  <a:cubicBezTo>
                    <a:pt x="2613" y="1322"/>
                    <a:pt x="2613" y="1330"/>
                    <a:pt x="2613" y="1338"/>
                  </a:cubicBezTo>
                  <a:cubicBezTo>
                    <a:pt x="2613" y="1342"/>
                    <a:pt x="2616" y="1346"/>
                    <a:pt x="2621" y="1346"/>
                  </a:cubicBezTo>
                  <a:cubicBezTo>
                    <a:pt x="2625" y="1346"/>
                    <a:pt x="2629" y="1343"/>
                    <a:pt x="2629" y="1338"/>
                  </a:cubicBezTo>
                  <a:cubicBezTo>
                    <a:pt x="2629" y="1330"/>
                    <a:pt x="2629" y="1322"/>
                    <a:pt x="2629" y="1314"/>
                  </a:cubicBezTo>
                  <a:cubicBezTo>
                    <a:pt x="2629" y="1313"/>
                    <a:pt x="2629" y="1312"/>
                    <a:pt x="2629" y="1311"/>
                  </a:cubicBezTo>
                  <a:cubicBezTo>
                    <a:pt x="2629" y="1307"/>
                    <a:pt x="2625" y="1303"/>
                    <a:pt x="2621" y="1303"/>
                  </a:cubicBezTo>
                  <a:cubicBezTo>
                    <a:pt x="2617" y="1303"/>
                    <a:pt x="2613" y="1307"/>
                    <a:pt x="2613" y="1311"/>
                  </a:cubicBezTo>
                  <a:close/>
                  <a:moveTo>
                    <a:pt x="2607" y="1188"/>
                  </a:moveTo>
                  <a:cubicBezTo>
                    <a:pt x="2608" y="1196"/>
                    <a:pt x="2608" y="1204"/>
                    <a:pt x="2609" y="1212"/>
                  </a:cubicBezTo>
                  <a:cubicBezTo>
                    <a:pt x="2609" y="1216"/>
                    <a:pt x="2613" y="1219"/>
                    <a:pt x="2618" y="1219"/>
                  </a:cubicBezTo>
                  <a:cubicBezTo>
                    <a:pt x="2622" y="1219"/>
                    <a:pt x="2625" y="1215"/>
                    <a:pt x="2625" y="1210"/>
                  </a:cubicBezTo>
                  <a:cubicBezTo>
                    <a:pt x="2624" y="1202"/>
                    <a:pt x="2624" y="1194"/>
                    <a:pt x="2623" y="1186"/>
                  </a:cubicBezTo>
                  <a:cubicBezTo>
                    <a:pt x="2622" y="1182"/>
                    <a:pt x="2619" y="1179"/>
                    <a:pt x="2614" y="1179"/>
                  </a:cubicBezTo>
                  <a:cubicBezTo>
                    <a:pt x="2610" y="1179"/>
                    <a:pt x="2607" y="1183"/>
                    <a:pt x="2607" y="1188"/>
                  </a:cubicBezTo>
                  <a:close/>
                  <a:moveTo>
                    <a:pt x="2589" y="1066"/>
                  </a:moveTo>
                  <a:cubicBezTo>
                    <a:pt x="2591" y="1073"/>
                    <a:pt x="2592" y="1081"/>
                    <a:pt x="2594" y="1089"/>
                  </a:cubicBezTo>
                  <a:cubicBezTo>
                    <a:pt x="2594" y="1093"/>
                    <a:pt x="2598" y="1096"/>
                    <a:pt x="2603" y="1096"/>
                  </a:cubicBezTo>
                  <a:cubicBezTo>
                    <a:pt x="2607" y="1095"/>
                    <a:pt x="2610" y="1091"/>
                    <a:pt x="2609" y="1086"/>
                  </a:cubicBezTo>
                  <a:cubicBezTo>
                    <a:pt x="2608" y="1078"/>
                    <a:pt x="2606" y="1070"/>
                    <a:pt x="2605" y="1062"/>
                  </a:cubicBezTo>
                  <a:cubicBezTo>
                    <a:pt x="2604" y="1058"/>
                    <a:pt x="2600" y="1055"/>
                    <a:pt x="2596" y="1056"/>
                  </a:cubicBezTo>
                  <a:cubicBezTo>
                    <a:pt x="2591" y="1057"/>
                    <a:pt x="2588" y="1061"/>
                    <a:pt x="2589" y="1066"/>
                  </a:cubicBezTo>
                  <a:close/>
                  <a:moveTo>
                    <a:pt x="2560" y="946"/>
                  </a:moveTo>
                  <a:cubicBezTo>
                    <a:pt x="2562" y="953"/>
                    <a:pt x="2564" y="961"/>
                    <a:pt x="2567" y="969"/>
                  </a:cubicBezTo>
                  <a:cubicBezTo>
                    <a:pt x="2568" y="973"/>
                    <a:pt x="2572" y="975"/>
                    <a:pt x="2576" y="974"/>
                  </a:cubicBezTo>
                  <a:cubicBezTo>
                    <a:pt x="2581" y="973"/>
                    <a:pt x="2583" y="969"/>
                    <a:pt x="2582" y="964"/>
                  </a:cubicBezTo>
                  <a:cubicBezTo>
                    <a:pt x="2580" y="956"/>
                    <a:pt x="2578" y="949"/>
                    <a:pt x="2575" y="941"/>
                  </a:cubicBezTo>
                  <a:cubicBezTo>
                    <a:pt x="2574" y="937"/>
                    <a:pt x="2570" y="934"/>
                    <a:pt x="2565" y="936"/>
                  </a:cubicBezTo>
                  <a:cubicBezTo>
                    <a:pt x="2561" y="937"/>
                    <a:pt x="2559" y="941"/>
                    <a:pt x="2560" y="946"/>
                  </a:cubicBezTo>
                  <a:close/>
                  <a:moveTo>
                    <a:pt x="2519" y="829"/>
                  </a:moveTo>
                  <a:cubicBezTo>
                    <a:pt x="2522" y="836"/>
                    <a:pt x="2525" y="844"/>
                    <a:pt x="2528" y="851"/>
                  </a:cubicBezTo>
                  <a:cubicBezTo>
                    <a:pt x="2530" y="855"/>
                    <a:pt x="2534" y="857"/>
                    <a:pt x="2538" y="856"/>
                  </a:cubicBezTo>
                  <a:cubicBezTo>
                    <a:pt x="2543" y="854"/>
                    <a:pt x="2545" y="850"/>
                    <a:pt x="2543" y="845"/>
                  </a:cubicBezTo>
                  <a:cubicBezTo>
                    <a:pt x="2540" y="838"/>
                    <a:pt x="2537" y="830"/>
                    <a:pt x="2534" y="823"/>
                  </a:cubicBezTo>
                  <a:cubicBezTo>
                    <a:pt x="2533" y="819"/>
                    <a:pt x="2528" y="817"/>
                    <a:pt x="2524" y="818"/>
                  </a:cubicBezTo>
                  <a:cubicBezTo>
                    <a:pt x="2520" y="820"/>
                    <a:pt x="2518" y="825"/>
                    <a:pt x="2519" y="829"/>
                  </a:cubicBezTo>
                  <a:close/>
                  <a:moveTo>
                    <a:pt x="2468" y="717"/>
                  </a:moveTo>
                  <a:cubicBezTo>
                    <a:pt x="2471" y="724"/>
                    <a:pt x="2475" y="731"/>
                    <a:pt x="2479" y="738"/>
                  </a:cubicBezTo>
                  <a:cubicBezTo>
                    <a:pt x="2481" y="742"/>
                    <a:pt x="2485" y="744"/>
                    <a:pt x="2489" y="742"/>
                  </a:cubicBezTo>
                  <a:cubicBezTo>
                    <a:pt x="2493" y="740"/>
                    <a:pt x="2495" y="735"/>
                    <a:pt x="2493" y="731"/>
                  </a:cubicBezTo>
                  <a:cubicBezTo>
                    <a:pt x="2489" y="724"/>
                    <a:pt x="2486" y="716"/>
                    <a:pt x="2482" y="709"/>
                  </a:cubicBezTo>
                  <a:cubicBezTo>
                    <a:pt x="2480" y="705"/>
                    <a:pt x="2475" y="704"/>
                    <a:pt x="2471" y="706"/>
                  </a:cubicBezTo>
                  <a:cubicBezTo>
                    <a:pt x="2467" y="708"/>
                    <a:pt x="2466" y="713"/>
                    <a:pt x="2468" y="717"/>
                  </a:cubicBezTo>
                  <a:close/>
                  <a:moveTo>
                    <a:pt x="2406" y="610"/>
                  </a:moveTo>
                  <a:cubicBezTo>
                    <a:pt x="2410" y="617"/>
                    <a:pt x="2414" y="623"/>
                    <a:pt x="2419" y="630"/>
                  </a:cubicBezTo>
                  <a:cubicBezTo>
                    <a:pt x="2421" y="634"/>
                    <a:pt x="2426" y="635"/>
                    <a:pt x="2430" y="633"/>
                  </a:cubicBezTo>
                  <a:cubicBezTo>
                    <a:pt x="2433" y="630"/>
                    <a:pt x="2434" y="625"/>
                    <a:pt x="2432" y="622"/>
                  </a:cubicBezTo>
                  <a:cubicBezTo>
                    <a:pt x="2428" y="615"/>
                    <a:pt x="2424" y="608"/>
                    <a:pt x="2419" y="601"/>
                  </a:cubicBezTo>
                  <a:cubicBezTo>
                    <a:pt x="2417" y="598"/>
                    <a:pt x="2412" y="597"/>
                    <a:pt x="2408" y="599"/>
                  </a:cubicBezTo>
                  <a:cubicBezTo>
                    <a:pt x="2404" y="601"/>
                    <a:pt x="2403" y="606"/>
                    <a:pt x="2406" y="610"/>
                  </a:cubicBezTo>
                  <a:close/>
                  <a:moveTo>
                    <a:pt x="2334" y="510"/>
                  </a:moveTo>
                  <a:cubicBezTo>
                    <a:pt x="2339" y="516"/>
                    <a:pt x="2344" y="522"/>
                    <a:pt x="2349" y="528"/>
                  </a:cubicBezTo>
                  <a:cubicBezTo>
                    <a:pt x="2351" y="532"/>
                    <a:pt x="2356" y="533"/>
                    <a:pt x="2360" y="530"/>
                  </a:cubicBezTo>
                  <a:cubicBezTo>
                    <a:pt x="2363" y="527"/>
                    <a:pt x="2364" y="522"/>
                    <a:pt x="2361" y="519"/>
                  </a:cubicBezTo>
                  <a:cubicBezTo>
                    <a:pt x="2356" y="512"/>
                    <a:pt x="2351" y="506"/>
                    <a:pt x="2346" y="500"/>
                  </a:cubicBezTo>
                  <a:cubicBezTo>
                    <a:pt x="2344" y="496"/>
                    <a:pt x="2339" y="496"/>
                    <a:pt x="2335" y="498"/>
                  </a:cubicBezTo>
                  <a:cubicBezTo>
                    <a:pt x="2332" y="501"/>
                    <a:pt x="2331" y="506"/>
                    <a:pt x="2334" y="510"/>
                  </a:cubicBezTo>
                  <a:close/>
                  <a:moveTo>
                    <a:pt x="2253" y="416"/>
                  </a:moveTo>
                  <a:cubicBezTo>
                    <a:pt x="2258" y="422"/>
                    <a:pt x="2264" y="428"/>
                    <a:pt x="2269" y="434"/>
                  </a:cubicBezTo>
                  <a:cubicBezTo>
                    <a:pt x="2272" y="437"/>
                    <a:pt x="2277" y="437"/>
                    <a:pt x="2280" y="434"/>
                  </a:cubicBezTo>
                  <a:cubicBezTo>
                    <a:pt x="2284" y="431"/>
                    <a:pt x="2284" y="426"/>
                    <a:pt x="2281" y="423"/>
                  </a:cubicBezTo>
                  <a:cubicBezTo>
                    <a:pt x="2275" y="417"/>
                    <a:pt x="2270" y="411"/>
                    <a:pt x="2264" y="405"/>
                  </a:cubicBezTo>
                  <a:cubicBezTo>
                    <a:pt x="2261" y="402"/>
                    <a:pt x="2256" y="402"/>
                    <a:pt x="2253" y="405"/>
                  </a:cubicBezTo>
                  <a:cubicBezTo>
                    <a:pt x="2250" y="408"/>
                    <a:pt x="2250" y="413"/>
                    <a:pt x="2253" y="416"/>
                  </a:cubicBezTo>
                  <a:close/>
                  <a:moveTo>
                    <a:pt x="2163" y="331"/>
                  </a:moveTo>
                  <a:cubicBezTo>
                    <a:pt x="2169" y="336"/>
                    <a:pt x="2175" y="342"/>
                    <a:pt x="2181" y="347"/>
                  </a:cubicBezTo>
                  <a:cubicBezTo>
                    <a:pt x="2184" y="350"/>
                    <a:pt x="2190" y="350"/>
                    <a:pt x="2192" y="346"/>
                  </a:cubicBezTo>
                  <a:cubicBezTo>
                    <a:pt x="2195" y="343"/>
                    <a:pt x="2195" y="338"/>
                    <a:pt x="2192" y="335"/>
                  </a:cubicBezTo>
                  <a:cubicBezTo>
                    <a:pt x="2186" y="330"/>
                    <a:pt x="2180" y="324"/>
                    <a:pt x="2174" y="319"/>
                  </a:cubicBezTo>
                  <a:cubicBezTo>
                    <a:pt x="2170" y="316"/>
                    <a:pt x="2165" y="317"/>
                    <a:pt x="2162" y="320"/>
                  </a:cubicBezTo>
                  <a:cubicBezTo>
                    <a:pt x="2160" y="323"/>
                    <a:pt x="2160" y="328"/>
                    <a:pt x="2163" y="331"/>
                  </a:cubicBezTo>
                  <a:close/>
                  <a:moveTo>
                    <a:pt x="2066" y="255"/>
                  </a:moveTo>
                  <a:cubicBezTo>
                    <a:pt x="2073" y="260"/>
                    <a:pt x="2079" y="264"/>
                    <a:pt x="2085" y="269"/>
                  </a:cubicBezTo>
                  <a:cubicBezTo>
                    <a:pt x="2089" y="272"/>
                    <a:pt x="2094" y="271"/>
                    <a:pt x="2097" y="267"/>
                  </a:cubicBezTo>
                  <a:cubicBezTo>
                    <a:pt x="2099" y="264"/>
                    <a:pt x="2098" y="259"/>
                    <a:pt x="2095" y="256"/>
                  </a:cubicBezTo>
                  <a:cubicBezTo>
                    <a:pt x="2088" y="251"/>
                    <a:pt x="2082" y="247"/>
                    <a:pt x="2075" y="242"/>
                  </a:cubicBezTo>
                  <a:cubicBezTo>
                    <a:pt x="2072" y="239"/>
                    <a:pt x="2067" y="240"/>
                    <a:pt x="2064" y="244"/>
                  </a:cubicBezTo>
                  <a:cubicBezTo>
                    <a:pt x="2062" y="247"/>
                    <a:pt x="2062" y="252"/>
                    <a:pt x="2066" y="255"/>
                  </a:cubicBezTo>
                  <a:close/>
                  <a:moveTo>
                    <a:pt x="1962" y="188"/>
                  </a:moveTo>
                  <a:cubicBezTo>
                    <a:pt x="1969" y="192"/>
                    <a:pt x="1976" y="196"/>
                    <a:pt x="1983" y="200"/>
                  </a:cubicBezTo>
                  <a:cubicBezTo>
                    <a:pt x="1986" y="203"/>
                    <a:pt x="1991" y="201"/>
                    <a:pt x="1994" y="198"/>
                  </a:cubicBezTo>
                  <a:cubicBezTo>
                    <a:pt x="1996" y="194"/>
                    <a:pt x="1995" y="189"/>
                    <a:pt x="1991" y="187"/>
                  </a:cubicBezTo>
                  <a:cubicBezTo>
                    <a:pt x="1984" y="182"/>
                    <a:pt x="1977" y="178"/>
                    <a:pt x="1970" y="174"/>
                  </a:cubicBezTo>
                  <a:cubicBezTo>
                    <a:pt x="1966" y="172"/>
                    <a:pt x="1961" y="173"/>
                    <a:pt x="1959" y="177"/>
                  </a:cubicBezTo>
                  <a:cubicBezTo>
                    <a:pt x="1957" y="181"/>
                    <a:pt x="1958" y="186"/>
                    <a:pt x="1962" y="188"/>
                  </a:cubicBezTo>
                  <a:close/>
                  <a:moveTo>
                    <a:pt x="1852" y="132"/>
                  </a:moveTo>
                  <a:cubicBezTo>
                    <a:pt x="1859" y="135"/>
                    <a:pt x="1866" y="138"/>
                    <a:pt x="1874" y="142"/>
                  </a:cubicBezTo>
                  <a:cubicBezTo>
                    <a:pt x="1878" y="144"/>
                    <a:pt x="1882" y="142"/>
                    <a:pt x="1884" y="138"/>
                  </a:cubicBezTo>
                  <a:cubicBezTo>
                    <a:pt x="1886" y="134"/>
                    <a:pt x="1885" y="129"/>
                    <a:pt x="1881" y="127"/>
                  </a:cubicBezTo>
                  <a:cubicBezTo>
                    <a:pt x="1873" y="124"/>
                    <a:pt x="1866" y="120"/>
                    <a:pt x="1859" y="117"/>
                  </a:cubicBezTo>
                  <a:cubicBezTo>
                    <a:pt x="1855" y="115"/>
                    <a:pt x="1850" y="117"/>
                    <a:pt x="1848" y="121"/>
                  </a:cubicBezTo>
                  <a:cubicBezTo>
                    <a:pt x="1846" y="125"/>
                    <a:pt x="1848" y="130"/>
                    <a:pt x="1852" y="132"/>
                  </a:cubicBezTo>
                  <a:close/>
                  <a:moveTo>
                    <a:pt x="1737" y="86"/>
                  </a:moveTo>
                  <a:cubicBezTo>
                    <a:pt x="1745" y="88"/>
                    <a:pt x="1752" y="91"/>
                    <a:pt x="1760" y="94"/>
                  </a:cubicBezTo>
                  <a:cubicBezTo>
                    <a:pt x="1764" y="95"/>
                    <a:pt x="1768" y="93"/>
                    <a:pt x="1770" y="89"/>
                  </a:cubicBezTo>
                  <a:cubicBezTo>
                    <a:pt x="1771" y="85"/>
                    <a:pt x="1769" y="80"/>
                    <a:pt x="1765" y="79"/>
                  </a:cubicBezTo>
                  <a:cubicBezTo>
                    <a:pt x="1758" y="76"/>
                    <a:pt x="1750" y="73"/>
                    <a:pt x="1742" y="71"/>
                  </a:cubicBezTo>
                  <a:cubicBezTo>
                    <a:pt x="1738" y="69"/>
                    <a:pt x="1734" y="71"/>
                    <a:pt x="1732" y="76"/>
                  </a:cubicBezTo>
                  <a:cubicBezTo>
                    <a:pt x="1731" y="80"/>
                    <a:pt x="1733" y="84"/>
                    <a:pt x="1737" y="86"/>
                  </a:cubicBezTo>
                  <a:close/>
                  <a:moveTo>
                    <a:pt x="1618" y="51"/>
                  </a:moveTo>
                  <a:cubicBezTo>
                    <a:pt x="1626" y="53"/>
                    <a:pt x="1634" y="55"/>
                    <a:pt x="1642" y="57"/>
                  </a:cubicBezTo>
                  <a:cubicBezTo>
                    <a:pt x="1646" y="58"/>
                    <a:pt x="1650" y="56"/>
                    <a:pt x="1651" y="51"/>
                  </a:cubicBezTo>
                  <a:cubicBezTo>
                    <a:pt x="1652" y="47"/>
                    <a:pt x="1650" y="43"/>
                    <a:pt x="1646" y="41"/>
                  </a:cubicBezTo>
                  <a:cubicBezTo>
                    <a:pt x="1638" y="39"/>
                    <a:pt x="1630" y="37"/>
                    <a:pt x="1622" y="36"/>
                  </a:cubicBezTo>
                  <a:cubicBezTo>
                    <a:pt x="1618" y="35"/>
                    <a:pt x="1614" y="37"/>
                    <a:pt x="1612" y="42"/>
                  </a:cubicBezTo>
                  <a:cubicBezTo>
                    <a:pt x="1611" y="46"/>
                    <a:pt x="1614" y="50"/>
                    <a:pt x="1618" y="51"/>
                  </a:cubicBezTo>
                  <a:close/>
                  <a:moveTo>
                    <a:pt x="1497" y="28"/>
                  </a:moveTo>
                  <a:cubicBezTo>
                    <a:pt x="1505" y="29"/>
                    <a:pt x="1513" y="30"/>
                    <a:pt x="1521" y="32"/>
                  </a:cubicBezTo>
                  <a:cubicBezTo>
                    <a:pt x="1525" y="32"/>
                    <a:pt x="1529" y="29"/>
                    <a:pt x="1530" y="25"/>
                  </a:cubicBezTo>
                  <a:cubicBezTo>
                    <a:pt x="1531" y="21"/>
                    <a:pt x="1528" y="17"/>
                    <a:pt x="1523" y="16"/>
                  </a:cubicBezTo>
                  <a:cubicBezTo>
                    <a:pt x="1515" y="15"/>
                    <a:pt x="1507" y="13"/>
                    <a:pt x="1499" y="12"/>
                  </a:cubicBezTo>
                  <a:cubicBezTo>
                    <a:pt x="1495" y="12"/>
                    <a:pt x="1491" y="15"/>
                    <a:pt x="1490" y="19"/>
                  </a:cubicBezTo>
                  <a:cubicBezTo>
                    <a:pt x="1490" y="23"/>
                    <a:pt x="1493" y="28"/>
                    <a:pt x="1497" y="28"/>
                  </a:cubicBezTo>
                  <a:close/>
                  <a:moveTo>
                    <a:pt x="1374" y="17"/>
                  </a:moveTo>
                  <a:cubicBezTo>
                    <a:pt x="1382" y="17"/>
                    <a:pt x="1390" y="18"/>
                    <a:pt x="1398" y="18"/>
                  </a:cubicBezTo>
                  <a:cubicBezTo>
                    <a:pt x="1402" y="18"/>
                    <a:pt x="1406" y="15"/>
                    <a:pt x="1406" y="11"/>
                  </a:cubicBezTo>
                  <a:cubicBezTo>
                    <a:pt x="1407" y="6"/>
                    <a:pt x="1403" y="2"/>
                    <a:pt x="1399" y="2"/>
                  </a:cubicBezTo>
                  <a:cubicBezTo>
                    <a:pt x="1391" y="2"/>
                    <a:pt x="1383" y="1"/>
                    <a:pt x="1375" y="1"/>
                  </a:cubicBezTo>
                  <a:cubicBezTo>
                    <a:pt x="1370" y="1"/>
                    <a:pt x="1367" y="4"/>
                    <a:pt x="1366" y="8"/>
                  </a:cubicBezTo>
                  <a:cubicBezTo>
                    <a:pt x="1366" y="13"/>
                    <a:pt x="1370" y="17"/>
                    <a:pt x="1374" y="17"/>
                  </a:cubicBezTo>
                  <a:close/>
                  <a:moveTo>
                    <a:pt x="1250" y="17"/>
                  </a:moveTo>
                  <a:cubicBezTo>
                    <a:pt x="1258" y="17"/>
                    <a:pt x="1266" y="16"/>
                    <a:pt x="1274" y="16"/>
                  </a:cubicBezTo>
                  <a:cubicBezTo>
                    <a:pt x="1279" y="16"/>
                    <a:pt x="1282" y="12"/>
                    <a:pt x="1282" y="8"/>
                  </a:cubicBezTo>
                  <a:cubicBezTo>
                    <a:pt x="1282" y="3"/>
                    <a:pt x="1278" y="0"/>
                    <a:pt x="1274" y="0"/>
                  </a:cubicBezTo>
                  <a:cubicBezTo>
                    <a:pt x="1266" y="0"/>
                    <a:pt x="1258" y="1"/>
                    <a:pt x="1250" y="1"/>
                  </a:cubicBezTo>
                  <a:cubicBezTo>
                    <a:pt x="1245" y="1"/>
                    <a:pt x="1242" y="5"/>
                    <a:pt x="1242" y="9"/>
                  </a:cubicBezTo>
                  <a:cubicBezTo>
                    <a:pt x="1242" y="14"/>
                    <a:pt x="1246" y="17"/>
                    <a:pt x="1250" y="17"/>
                  </a:cubicBezTo>
                  <a:close/>
                  <a:moveTo>
                    <a:pt x="1127" y="29"/>
                  </a:moveTo>
                  <a:cubicBezTo>
                    <a:pt x="1135" y="28"/>
                    <a:pt x="1143" y="27"/>
                    <a:pt x="1151" y="26"/>
                  </a:cubicBezTo>
                  <a:cubicBezTo>
                    <a:pt x="1156" y="25"/>
                    <a:pt x="1159" y="21"/>
                    <a:pt x="1158" y="17"/>
                  </a:cubicBezTo>
                  <a:cubicBezTo>
                    <a:pt x="1158" y="12"/>
                    <a:pt x="1154" y="9"/>
                    <a:pt x="1149" y="10"/>
                  </a:cubicBezTo>
                  <a:cubicBezTo>
                    <a:pt x="1141" y="11"/>
                    <a:pt x="1133" y="12"/>
                    <a:pt x="1125" y="13"/>
                  </a:cubicBezTo>
                  <a:cubicBezTo>
                    <a:pt x="1121" y="14"/>
                    <a:pt x="1118" y="18"/>
                    <a:pt x="1118" y="22"/>
                  </a:cubicBezTo>
                  <a:cubicBezTo>
                    <a:pt x="1119" y="26"/>
                    <a:pt x="1123" y="29"/>
                    <a:pt x="1127" y="29"/>
                  </a:cubicBezTo>
                  <a:close/>
                  <a:moveTo>
                    <a:pt x="1006" y="52"/>
                  </a:moveTo>
                  <a:cubicBezTo>
                    <a:pt x="1014" y="50"/>
                    <a:pt x="1022" y="48"/>
                    <a:pt x="1029" y="47"/>
                  </a:cubicBezTo>
                  <a:cubicBezTo>
                    <a:pt x="1034" y="46"/>
                    <a:pt x="1037" y="41"/>
                    <a:pt x="1036" y="37"/>
                  </a:cubicBezTo>
                  <a:cubicBezTo>
                    <a:pt x="1035" y="33"/>
                    <a:pt x="1030" y="30"/>
                    <a:pt x="1026" y="31"/>
                  </a:cubicBezTo>
                  <a:cubicBezTo>
                    <a:pt x="1018" y="33"/>
                    <a:pt x="1010" y="35"/>
                    <a:pt x="1002" y="37"/>
                  </a:cubicBezTo>
                  <a:cubicBezTo>
                    <a:pt x="998" y="38"/>
                    <a:pt x="995" y="42"/>
                    <a:pt x="997" y="46"/>
                  </a:cubicBezTo>
                  <a:cubicBezTo>
                    <a:pt x="998" y="51"/>
                    <a:pt x="1002" y="53"/>
                    <a:pt x="1006" y="52"/>
                  </a:cubicBezTo>
                  <a:close/>
                  <a:moveTo>
                    <a:pt x="888" y="87"/>
                  </a:moveTo>
                  <a:cubicBezTo>
                    <a:pt x="895" y="85"/>
                    <a:pt x="903" y="82"/>
                    <a:pt x="910" y="79"/>
                  </a:cubicBezTo>
                  <a:cubicBezTo>
                    <a:pt x="915" y="78"/>
                    <a:pt x="917" y="74"/>
                    <a:pt x="915" y="69"/>
                  </a:cubicBezTo>
                  <a:cubicBezTo>
                    <a:pt x="914" y="65"/>
                    <a:pt x="910" y="63"/>
                    <a:pt x="905" y="64"/>
                  </a:cubicBezTo>
                  <a:cubicBezTo>
                    <a:pt x="898" y="67"/>
                    <a:pt x="890" y="69"/>
                    <a:pt x="882" y="72"/>
                  </a:cubicBezTo>
                  <a:cubicBezTo>
                    <a:pt x="878" y="73"/>
                    <a:pt x="876" y="78"/>
                    <a:pt x="878" y="82"/>
                  </a:cubicBezTo>
                  <a:cubicBezTo>
                    <a:pt x="879" y="86"/>
                    <a:pt x="884" y="89"/>
                    <a:pt x="888" y="87"/>
                  </a:cubicBezTo>
                  <a:close/>
                  <a:moveTo>
                    <a:pt x="773" y="133"/>
                  </a:moveTo>
                  <a:cubicBezTo>
                    <a:pt x="780" y="130"/>
                    <a:pt x="788" y="127"/>
                    <a:pt x="795" y="123"/>
                  </a:cubicBezTo>
                  <a:cubicBezTo>
                    <a:pt x="799" y="122"/>
                    <a:pt x="801" y="117"/>
                    <a:pt x="799" y="113"/>
                  </a:cubicBezTo>
                  <a:cubicBezTo>
                    <a:pt x="797" y="109"/>
                    <a:pt x="793" y="107"/>
                    <a:pt x="789" y="109"/>
                  </a:cubicBezTo>
                  <a:cubicBezTo>
                    <a:pt x="781" y="112"/>
                    <a:pt x="774" y="115"/>
                    <a:pt x="767" y="119"/>
                  </a:cubicBezTo>
                  <a:cubicBezTo>
                    <a:pt x="763" y="120"/>
                    <a:pt x="761" y="125"/>
                    <a:pt x="763" y="129"/>
                  </a:cubicBezTo>
                  <a:cubicBezTo>
                    <a:pt x="764" y="133"/>
                    <a:pt x="769" y="135"/>
                    <a:pt x="773" y="133"/>
                  </a:cubicBezTo>
                  <a:close/>
                  <a:moveTo>
                    <a:pt x="664" y="190"/>
                  </a:moveTo>
                  <a:cubicBezTo>
                    <a:pt x="671" y="186"/>
                    <a:pt x="677" y="182"/>
                    <a:pt x="684" y="178"/>
                  </a:cubicBezTo>
                  <a:cubicBezTo>
                    <a:pt x="688" y="176"/>
                    <a:pt x="690" y="171"/>
                    <a:pt x="688" y="167"/>
                  </a:cubicBezTo>
                  <a:cubicBezTo>
                    <a:pt x="685" y="163"/>
                    <a:pt x="680" y="162"/>
                    <a:pt x="677" y="164"/>
                  </a:cubicBezTo>
                  <a:cubicBezTo>
                    <a:pt x="670" y="168"/>
                    <a:pt x="663" y="172"/>
                    <a:pt x="656" y="176"/>
                  </a:cubicBezTo>
                  <a:cubicBezTo>
                    <a:pt x="652" y="178"/>
                    <a:pt x="651" y="183"/>
                    <a:pt x="653" y="187"/>
                  </a:cubicBezTo>
                  <a:cubicBezTo>
                    <a:pt x="655" y="191"/>
                    <a:pt x="660" y="192"/>
                    <a:pt x="664" y="190"/>
                  </a:cubicBezTo>
                  <a:close/>
                  <a:moveTo>
                    <a:pt x="560" y="257"/>
                  </a:moveTo>
                  <a:cubicBezTo>
                    <a:pt x="566" y="252"/>
                    <a:pt x="573" y="248"/>
                    <a:pt x="579" y="243"/>
                  </a:cubicBezTo>
                  <a:cubicBezTo>
                    <a:pt x="583" y="241"/>
                    <a:pt x="584" y="236"/>
                    <a:pt x="582" y="232"/>
                  </a:cubicBezTo>
                  <a:cubicBezTo>
                    <a:pt x="579" y="228"/>
                    <a:pt x="574" y="228"/>
                    <a:pt x="570" y="230"/>
                  </a:cubicBezTo>
                  <a:cubicBezTo>
                    <a:pt x="564" y="235"/>
                    <a:pt x="557" y="239"/>
                    <a:pt x="551" y="244"/>
                  </a:cubicBezTo>
                  <a:cubicBezTo>
                    <a:pt x="547" y="246"/>
                    <a:pt x="546" y="251"/>
                    <a:pt x="549" y="255"/>
                  </a:cubicBezTo>
                  <a:cubicBezTo>
                    <a:pt x="551" y="259"/>
                    <a:pt x="556" y="259"/>
                    <a:pt x="560" y="257"/>
                  </a:cubicBezTo>
                  <a:close/>
                  <a:moveTo>
                    <a:pt x="463" y="333"/>
                  </a:moveTo>
                  <a:cubicBezTo>
                    <a:pt x="469" y="328"/>
                    <a:pt x="475" y="323"/>
                    <a:pt x="481" y="318"/>
                  </a:cubicBezTo>
                  <a:cubicBezTo>
                    <a:pt x="485" y="315"/>
                    <a:pt x="485" y="310"/>
                    <a:pt x="482" y="307"/>
                  </a:cubicBezTo>
                  <a:cubicBezTo>
                    <a:pt x="479" y="303"/>
                    <a:pt x="474" y="303"/>
                    <a:pt x="471" y="306"/>
                  </a:cubicBezTo>
                  <a:cubicBezTo>
                    <a:pt x="465" y="311"/>
                    <a:pt x="459" y="316"/>
                    <a:pt x="452" y="321"/>
                  </a:cubicBezTo>
                  <a:cubicBezTo>
                    <a:pt x="449" y="324"/>
                    <a:pt x="449" y="329"/>
                    <a:pt x="452" y="333"/>
                  </a:cubicBezTo>
                  <a:cubicBezTo>
                    <a:pt x="455" y="336"/>
                    <a:pt x="460" y="336"/>
                    <a:pt x="463" y="333"/>
                  </a:cubicBezTo>
                  <a:close/>
                  <a:moveTo>
                    <a:pt x="374" y="419"/>
                  </a:moveTo>
                  <a:cubicBezTo>
                    <a:pt x="379" y="413"/>
                    <a:pt x="385" y="407"/>
                    <a:pt x="390" y="402"/>
                  </a:cubicBezTo>
                  <a:cubicBezTo>
                    <a:pt x="393" y="398"/>
                    <a:pt x="393" y="393"/>
                    <a:pt x="390" y="390"/>
                  </a:cubicBezTo>
                  <a:cubicBezTo>
                    <a:pt x="387" y="387"/>
                    <a:pt x="382" y="387"/>
                    <a:pt x="379" y="390"/>
                  </a:cubicBezTo>
                  <a:cubicBezTo>
                    <a:pt x="373" y="396"/>
                    <a:pt x="368" y="402"/>
                    <a:pt x="362" y="408"/>
                  </a:cubicBezTo>
                  <a:cubicBezTo>
                    <a:pt x="359" y="411"/>
                    <a:pt x="359" y="416"/>
                    <a:pt x="362" y="419"/>
                  </a:cubicBezTo>
                  <a:cubicBezTo>
                    <a:pt x="366" y="422"/>
                    <a:pt x="371" y="422"/>
                    <a:pt x="374" y="419"/>
                  </a:cubicBezTo>
                  <a:close/>
                  <a:moveTo>
                    <a:pt x="293" y="512"/>
                  </a:moveTo>
                  <a:cubicBezTo>
                    <a:pt x="298" y="506"/>
                    <a:pt x="303" y="500"/>
                    <a:pt x="308" y="494"/>
                  </a:cubicBezTo>
                  <a:cubicBezTo>
                    <a:pt x="310" y="490"/>
                    <a:pt x="310" y="485"/>
                    <a:pt x="307" y="482"/>
                  </a:cubicBezTo>
                  <a:cubicBezTo>
                    <a:pt x="303" y="480"/>
                    <a:pt x="298" y="480"/>
                    <a:pt x="295" y="483"/>
                  </a:cubicBezTo>
                  <a:cubicBezTo>
                    <a:pt x="290" y="490"/>
                    <a:pt x="285" y="496"/>
                    <a:pt x="280" y="502"/>
                  </a:cubicBezTo>
                  <a:cubicBezTo>
                    <a:pt x="277" y="506"/>
                    <a:pt x="278" y="511"/>
                    <a:pt x="282" y="514"/>
                  </a:cubicBezTo>
                  <a:cubicBezTo>
                    <a:pt x="285" y="516"/>
                    <a:pt x="290" y="516"/>
                    <a:pt x="293" y="512"/>
                  </a:cubicBezTo>
                  <a:close/>
                  <a:moveTo>
                    <a:pt x="221" y="613"/>
                  </a:moveTo>
                  <a:cubicBezTo>
                    <a:pt x="225" y="606"/>
                    <a:pt x="230" y="600"/>
                    <a:pt x="234" y="593"/>
                  </a:cubicBezTo>
                  <a:cubicBezTo>
                    <a:pt x="237" y="589"/>
                    <a:pt x="236" y="584"/>
                    <a:pt x="232" y="582"/>
                  </a:cubicBezTo>
                  <a:cubicBezTo>
                    <a:pt x="228" y="579"/>
                    <a:pt x="223" y="580"/>
                    <a:pt x="221" y="584"/>
                  </a:cubicBezTo>
                  <a:cubicBezTo>
                    <a:pt x="216" y="591"/>
                    <a:pt x="212" y="598"/>
                    <a:pt x="208" y="604"/>
                  </a:cubicBezTo>
                  <a:cubicBezTo>
                    <a:pt x="205" y="608"/>
                    <a:pt x="206" y="613"/>
                    <a:pt x="210" y="615"/>
                  </a:cubicBezTo>
                  <a:cubicBezTo>
                    <a:pt x="214" y="618"/>
                    <a:pt x="219" y="617"/>
                    <a:pt x="221" y="613"/>
                  </a:cubicBezTo>
                  <a:close/>
                  <a:moveTo>
                    <a:pt x="159" y="720"/>
                  </a:moveTo>
                  <a:cubicBezTo>
                    <a:pt x="163" y="713"/>
                    <a:pt x="167" y="706"/>
                    <a:pt x="170" y="699"/>
                  </a:cubicBezTo>
                  <a:cubicBezTo>
                    <a:pt x="173" y="695"/>
                    <a:pt x="171" y="690"/>
                    <a:pt x="167" y="688"/>
                  </a:cubicBezTo>
                  <a:cubicBezTo>
                    <a:pt x="163" y="686"/>
                    <a:pt x="158" y="687"/>
                    <a:pt x="156" y="691"/>
                  </a:cubicBezTo>
                  <a:cubicBezTo>
                    <a:pt x="152" y="698"/>
                    <a:pt x="149" y="706"/>
                    <a:pt x="145" y="713"/>
                  </a:cubicBezTo>
                  <a:cubicBezTo>
                    <a:pt x="143" y="717"/>
                    <a:pt x="145" y="722"/>
                    <a:pt x="148" y="724"/>
                  </a:cubicBezTo>
                  <a:cubicBezTo>
                    <a:pt x="152" y="726"/>
                    <a:pt x="157" y="724"/>
                    <a:pt x="159" y="720"/>
                  </a:cubicBezTo>
                  <a:close/>
                  <a:moveTo>
                    <a:pt x="108" y="833"/>
                  </a:moveTo>
                  <a:cubicBezTo>
                    <a:pt x="111" y="825"/>
                    <a:pt x="114" y="818"/>
                    <a:pt x="117" y="810"/>
                  </a:cubicBezTo>
                  <a:cubicBezTo>
                    <a:pt x="119" y="806"/>
                    <a:pt x="117" y="802"/>
                    <a:pt x="113" y="800"/>
                  </a:cubicBezTo>
                  <a:cubicBezTo>
                    <a:pt x="109" y="798"/>
                    <a:pt x="104" y="800"/>
                    <a:pt x="102" y="804"/>
                  </a:cubicBezTo>
                  <a:cubicBezTo>
                    <a:pt x="99" y="812"/>
                    <a:pt x="96" y="819"/>
                    <a:pt x="93" y="827"/>
                  </a:cubicBezTo>
                  <a:cubicBezTo>
                    <a:pt x="91" y="831"/>
                    <a:pt x="93" y="835"/>
                    <a:pt x="98" y="837"/>
                  </a:cubicBezTo>
                  <a:cubicBezTo>
                    <a:pt x="102" y="839"/>
                    <a:pt x="106" y="837"/>
                    <a:pt x="108" y="833"/>
                  </a:cubicBezTo>
                  <a:close/>
                  <a:moveTo>
                    <a:pt x="68" y="950"/>
                  </a:moveTo>
                  <a:cubicBezTo>
                    <a:pt x="70" y="942"/>
                    <a:pt x="72" y="934"/>
                    <a:pt x="75" y="927"/>
                  </a:cubicBezTo>
                  <a:cubicBezTo>
                    <a:pt x="76" y="922"/>
                    <a:pt x="73" y="918"/>
                    <a:pt x="69" y="917"/>
                  </a:cubicBezTo>
                  <a:cubicBezTo>
                    <a:pt x="65" y="915"/>
                    <a:pt x="61" y="918"/>
                    <a:pt x="59" y="922"/>
                  </a:cubicBezTo>
                  <a:cubicBezTo>
                    <a:pt x="57" y="930"/>
                    <a:pt x="55" y="937"/>
                    <a:pt x="52" y="945"/>
                  </a:cubicBezTo>
                  <a:cubicBezTo>
                    <a:pt x="51" y="949"/>
                    <a:pt x="53" y="954"/>
                    <a:pt x="58" y="955"/>
                  </a:cubicBezTo>
                  <a:cubicBezTo>
                    <a:pt x="62" y="956"/>
                    <a:pt x="66" y="954"/>
                    <a:pt x="68" y="950"/>
                  </a:cubicBezTo>
                  <a:close/>
                  <a:moveTo>
                    <a:pt x="39" y="1070"/>
                  </a:moveTo>
                  <a:cubicBezTo>
                    <a:pt x="40" y="1062"/>
                    <a:pt x="42" y="1054"/>
                    <a:pt x="43" y="1046"/>
                  </a:cubicBezTo>
                  <a:cubicBezTo>
                    <a:pt x="44" y="1042"/>
                    <a:pt x="42" y="1038"/>
                    <a:pt x="37" y="1037"/>
                  </a:cubicBezTo>
                  <a:cubicBezTo>
                    <a:pt x="33" y="1036"/>
                    <a:pt x="29" y="1039"/>
                    <a:pt x="28" y="1043"/>
                  </a:cubicBezTo>
                  <a:cubicBezTo>
                    <a:pt x="26" y="1051"/>
                    <a:pt x="25" y="1059"/>
                    <a:pt x="23" y="1067"/>
                  </a:cubicBezTo>
                  <a:cubicBezTo>
                    <a:pt x="22" y="1071"/>
                    <a:pt x="25" y="1075"/>
                    <a:pt x="29" y="1076"/>
                  </a:cubicBezTo>
                  <a:cubicBezTo>
                    <a:pt x="34" y="1077"/>
                    <a:pt x="38" y="1074"/>
                    <a:pt x="39" y="1070"/>
                  </a:cubicBezTo>
                  <a:close/>
                  <a:moveTo>
                    <a:pt x="21" y="1192"/>
                  </a:moveTo>
                  <a:cubicBezTo>
                    <a:pt x="22" y="1184"/>
                    <a:pt x="23" y="1176"/>
                    <a:pt x="24" y="1168"/>
                  </a:cubicBezTo>
                  <a:cubicBezTo>
                    <a:pt x="24" y="1164"/>
                    <a:pt x="21" y="1160"/>
                    <a:pt x="17" y="1159"/>
                  </a:cubicBezTo>
                  <a:cubicBezTo>
                    <a:pt x="12" y="1159"/>
                    <a:pt x="8" y="1162"/>
                    <a:pt x="8" y="1166"/>
                  </a:cubicBezTo>
                  <a:cubicBezTo>
                    <a:pt x="7" y="1174"/>
                    <a:pt x="6" y="1182"/>
                    <a:pt x="6" y="1191"/>
                  </a:cubicBezTo>
                  <a:cubicBezTo>
                    <a:pt x="5" y="1195"/>
                    <a:pt x="8" y="1199"/>
                    <a:pt x="13" y="1199"/>
                  </a:cubicBezTo>
                  <a:cubicBezTo>
                    <a:pt x="17" y="1200"/>
                    <a:pt x="21" y="1196"/>
                    <a:pt x="21" y="1192"/>
                  </a:cubicBezTo>
                  <a:close/>
                  <a:moveTo>
                    <a:pt x="16" y="1315"/>
                  </a:moveTo>
                  <a:cubicBezTo>
                    <a:pt x="16" y="1315"/>
                    <a:pt x="16" y="1314"/>
                    <a:pt x="16" y="1314"/>
                  </a:cubicBezTo>
                  <a:cubicBezTo>
                    <a:pt x="16" y="1306"/>
                    <a:pt x="16" y="1299"/>
                    <a:pt x="16" y="1291"/>
                  </a:cubicBezTo>
                  <a:cubicBezTo>
                    <a:pt x="16" y="1287"/>
                    <a:pt x="13" y="1283"/>
                    <a:pt x="8" y="1283"/>
                  </a:cubicBezTo>
                  <a:cubicBezTo>
                    <a:pt x="4" y="1283"/>
                    <a:pt x="0" y="1287"/>
                    <a:pt x="0" y="1291"/>
                  </a:cubicBezTo>
                  <a:cubicBezTo>
                    <a:pt x="0" y="1299"/>
                    <a:pt x="0" y="1306"/>
                    <a:pt x="0" y="1314"/>
                  </a:cubicBezTo>
                  <a:cubicBezTo>
                    <a:pt x="0" y="1314"/>
                    <a:pt x="0" y="1315"/>
                    <a:pt x="0" y="1315"/>
                  </a:cubicBezTo>
                  <a:cubicBezTo>
                    <a:pt x="0" y="1320"/>
                    <a:pt x="3" y="1323"/>
                    <a:pt x="8" y="1323"/>
                  </a:cubicBezTo>
                  <a:cubicBezTo>
                    <a:pt x="12" y="1323"/>
                    <a:pt x="16" y="1320"/>
                    <a:pt x="16" y="1315"/>
                  </a:cubicBezTo>
                  <a:close/>
                  <a:moveTo>
                    <a:pt x="22" y="1439"/>
                  </a:moveTo>
                  <a:cubicBezTo>
                    <a:pt x="21" y="1431"/>
                    <a:pt x="20" y="1423"/>
                    <a:pt x="20" y="1415"/>
                  </a:cubicBezTo>
                  <a:cubicBezTo>
                    <a:pt x="19" y="1411"/>
                    <a:pt x="15" y="1407"/>
                    <a:pt x="11" y="1408"/>
                  </a:cubicBezTo>
                  <a:cubicBezTo>
                    <a:pt x="7" y="1408"/>
                    <a:pt x="3" y="1412"/>
                    <a:pt x="4" y="1416"/>
                  </a:cubicBezTo>
                  <a:cubicBezTo>
                    <a:pt x="4" y="1424"/>
                    <a:pt x="5" y="1432"/>
                    <a:pt x="6" y="1440"/>
                  </a:cubicBezTo>
                  <a:cubicBezTo>
                    <a:pt x="6" y="1445"/>
                    <a:pt x="10" y="1448"/>
                    <a:pt x="14" y="1448"/>
                  </a:cubicBezTo>
                  <a:cubicBezTo>
                    <a:pt x="19" y="1447"/>
                    <a:pt x="22" y="1443"/>
                    <a:pt x="22" y="1439"/>
                  </a:cubicBezTo>
                  <a:close/>
                  <a:moveTo>
                    <a:pt x="39" y="1561"/>
                  </a:moveTo>
                  <a:cubicBezTo>
                    <a:pt x="38" y="1553"/>
                    <a:pt x="36" y="1545"/>
                    <a:pt x="35" y="1538"/>
                  </a:cubicBezTo>
                  <a:cubicBezTo>
                    <a:pt x="34" y="1533"/>
                    <a:pt x="30" y="1530"/>
                    <a:pt x="26" y="1531"/>
                  </a:cubicBezTo>
                  <a:cubicBezTo>
                    <a:pt x="21" y="1532"/>
                    <a:pt x="18" y="1536"/>
                    <a:pt x="19" y="1540"/>
                  </a:cubicBezTo>
                  <a:cubicBezTo>
                    <a:pt x="21" y="1548"/>
                    <a:pt x="22" y="1556"/>
                    <a:pt x="24" y="1564"/>
                  </a:cubicBezTo>
                  <a:cubicBezTo>
                    <a:pt x="24" y="1568"/>
                    <a:pt x="29" y="1571"/>
                    <a:pt x="33" y="1570"/>
                  </a:cubicBezTo>
                  <a:cubicBezTo>
                    <a:pt x="37" y="1570"/>
                    <a:pt x="40" y="1565"/>
                    <a:pt x="39" y="1561"/>
                  </a:cubicBezTo>
                  <a:close/>
                  <a:moveTo>
                    <a:pt x="68" y="1681"/>
                  </a:moveTo>
                  <a:cubicBezTo>
                    <a:pt x="66" y="1674"/>
                    <a:pt x="64" y="1666"/>
                    <a:pt x="62" y="1658"/>
                  </a:cubicBezTo>
                  <a:cubicBezTo>
                    <a:pt x="61" y="1654"/>
                    <a:pt x="56" y="1651"/>
                    <a:pt x="52" y="1653"/>
                  </a:cubicBezTo>
                  <a:cubicBezTo>
                    <a:pt x="48" y="1654"/>
                    <a:pt x="45" y="1658"/>
                    <a:pt x="46" y="1662"/>
                  </a:cubicBezTo>
                  <a:cubicBezTo>
                    <a:pt x="49" y="1670"/>
                    <a:pt x="51" y="1678"/>
                    <a:pt x="53" y="1686"/>
                  </a:cubicBezTo>
                  <a:cubicBezTo>
                    <a:pt x="54" y="1690"/>
                    <a:pt x="59" y="1692"/>
                    <a:pt x="63" y="1691"/>
                  </a:cubicBezTo>
                  <a:cubicBezTo>
                    <a:pt x="67" y="1690"/>
                    <a:pt x="70" y="1685"/>
                    <a:pt x="68" y="1681"/>
                  </a:cubicBezTo>
                  <a:close/>
                  <a:moveTo>
                    <a:pt x="109" y="1798"/>
                  </a:moveTo>
                  <a:cubicBezTo>
                    <a:pt x="106" y="1790"/>
                    <a:pt x="103" y="1783"/>
                    <a:pt x="100" y="1776"/>
                  </a:cubicBezTo>
                  <a:cubicBezTo>
                    <a:pt x="99" y="1771"/>
                    <a:pt x="94" y="1769"/>
                    <a:pt x="90" y="1771"/>
                  </a:cubicBezTo>
                  <a:cubicBezTo>
                    <a:pt x="86" y="1773"/>
                    <a:pt x="84" y="1777"/>
                    <a:pt x="85" y="1781"/>
                  </a:cubicBezTo>
                  <a:cubicBezTo>
                    <a:pt x="88" y="1789"/>
                    <a:pt x="91" y="1796"/>
                    <a:pt x="94" y="1804"/>
                  </a:cubicBezTo>
                  <a:cubicBezTo>
                    <a:pt x="96" y="1808"/>
                    <a:pt x="100" y="1810"/>
                    <a:pt x="104" y="1808"/>
                  </a:cubicBezTo>
                  <a:cubicBezTo>
                    <a:pt x="109" y="1807"/>
                    <a:pt x="111" y="1802"/>
                    <a:pt x="109" y="1798"/>
                  </a:cubicBezTo>
                  <a:close/>
                  <a:moveTo>
                    <a:pt x="160" y="1910"/>
                  </a:moveTo>
                  <a:cubicBezTo>
                    <a:pt x="157" y="1903"/>
                    <a:pt x="153" y="1896"/>
                    <a:pt x="150" y="1889"/>
                  </a:cubicBezTo>
                  <a:cubicBezTo>
                    <a:pt x="148" y="1885"/>
                    <a:pt x="143" y="1883"/>
                    <a:pt x="139" y="1885"/>
                  </a:cubicBezTo>
                  <a:cubicBezTo>
                    <a:pt x="135" y="1887"/>
                    <a:pt x="133" y="1892"/>
                    <a:pt x="135" y="1896"/>
                  </a:cubicBezTo>
                  <a:cubicBezTo>
                    <a:pt x="139" y="1903"/>
                    <a:pt x="142" y="1910"/>
                    <a:pt x="146" y="1917"/>
                  </a:cubicBezTo>
                  <a:cubicBezTo>
                    <a:pt x="148" y="1921"/>
                    <a:pt x="153" y="1923"/>
                    <a:pt x="157" y="1921"/>
                  </a:cubicBezTo>
                  <a:cubicBezTo>
                    <a:pt x="161" y="1919"/>
                    <a:pt x="162" y="1914"/>
                    <a:pt x="160" y="1910"/>
                  </a:cubicBezTo>
                  <a:close/>
                  <a:moveTo>
                    <a:pt x="222" y="2017"/>
                  </a:moveTo>
                  <a:cubicBezTo>
                    <a:pt x="218" y="2010"/>
                    <a:pt x="214" y="2003"/>
                    <a:pt x="209" y="1997"/>
                  </a:cubicBezTo>
                  <a:cubicBezTo>
                    <a:pt x="207" y="1993"/>
                    <a:pt x="202" y="1992"/>
                    <a:pt x="198" y="1994"/>
                  </a:cubicBezTo>
                  <a:cubicBezTo>
                    <a:pt x="195" y="1996"/>
                    <a:pt x="194" y="2001"/>
                    <a:pt x="196" y="2005"/>
                  </a:cubicBezTo>
                  <a:cubicBezTo>
                    <a:pt x="200" y="2012"/>
                    <a:pt x="204" y="2019"/>
                    <a:pt x="209" y="2026"/>
                  </a:cubicBezTo>
                  <a:cubicBezTo>
                    <a:pt x="211" y="2029"/>
                    <a:pt x="216" y="2030"/>
                    <a:pt x="220" y="2028"/>
                  </a:cubicBezTo>
                  <a:cubicBezTo>
                    <a:pt x="224" y="2026"/>
                    <a:pt x="225" y="2021"/>
                    <a:pt x="222" y="2017"/>
                  </a:cubicBezTo>
                  <a:close/>
                  <a:moveTo>
                    <a:pt x="294" y="2117"/>
                  </a:moveTo>
                  <a:cubicBezTo>
                    <a:pt x="289" y="2111"/>
                    <a:pt x="284" y="2105"/>
                    <a:pt x="279" y="2098"/>
                  </a:cubicBezTo>
                  <a:cubicBezTo>
                    <a:pt x="277" y="2095"/>
                    <a:pt x="272" y="2094"/>
                    <a:pt x="268" y="2097"/>
                  </a:cubicBezTo>
                  <a:cubicBezTo>
                    <a:pt x="265" y="2100"/>
                    <a:pt x="264" y="2105"/>
                    <a:pt x="267" y="2108"/>
                  </a:cubicBezTo>
                  <a:cubicBezTo>
                    <a:pt x="272" y="2115"/>
                    <a:pt x="276" y="2121"/>
                    <a:pt x="281" y="2127"/>
                  </a:cubicBezTo>
                  <a:cubicBezTo>
                    <a:pt x="284" y="2131"/>
                    <a:pt x="289" y="2131"/>
                    <a:pt x="293" y="2129"/>
                  </a:cubicBezTo>
                  <a:cubicBezTo>
                    <a:pt x="296" y="2126"/>
                    <a:pt x="297" y="2121"/>
                    <a:pt x="294" y="2117"/>
                  </a:cubicBezTo>
                  <a:close/>
                  <a:moveTo>
                    <a:pt x="375" y="2211"/>
                  </a:moveTo>
                  <a:cubicBezTo>
                    <a:pt x="370" y="2205"/>
                    <a:pt x="364" y="2199"/>
                    <a:pt x="359" y="2193"/>
                  </a:cubicBezTo>
                  <a:cubicBezTo>
                    <a:pt x="356" y="2190"/>
                    <a:pt x="351" y="2190"/>
                    <a:pt x="347" y="2193"/>
                  </a:cubicBezTo>
                  <a:cubicBezTo>
                    <a:pt x="344" y="2196"/>
                    <a:pt x="344" y="2201"/>
                    <a:pt x="347" y="2204"/>
                  </a:cubicBezTo>
                  <a:cubicBezTo>
                    <a:pt x="352" y="2210"/>
                    <a:pt x="358" y="2216"/>
                    <a:pt x="363" y="2222"/>
                  </a:cubicBezTo>
                  <a:cubicBezTo>
                    <a:pt x="366" y="2225"/>
                    <a:pt x="372" y="2225"/>
                    <a:pt x="375" y="2222"/>
                  </a:cubicBezTo>
                  <a:cubicBezTo>
                    <a:pt x="378" y="2219"/>
                    <a:pt x="378" y="2214"/>
                    <a:pt x="375" y="2211"/>
                  </a:cubicBezTo>
                  <a:close/>
                  <a:moveTo>
                    <a:pt x="464" y="2296"/>
                  </a:moveTo>
                  <a:cubicBezTo>
                    <a:pt x="458" y="2291"/>
                    <a:pt x="452" y="2285"/>
                    <a:pt x="447" y="2280"/>
                  </a:cubicBezTo>
                  <a:cubicBezTo>
                    <a:pt x="443" y="2277"/>
                    <a:pt x="438" y="2277"/>
                    <a:pt x="435" y="2281"/>
                  </a:cubicBezTo>
                  <a:cubicBezTo>
                    <a:pt x="432" y="2284"/>
                    <a:pt x="433" y="2289"/>
                    <a:pt x="436" y="2292"/>
                  </a:cubicBezTo>
                  <a:cubicBezTo>
                    <a:pt x="442" y="2297"/>
                    <a:pt x="448" y="2303"/>
                    <a:pt x="454" y="2308"/>
                  </a:cubicBezTo>
                  <a:cubicBezTo>
                    <a:pt x="457" y="2311"/>
                    <a:pt x="462" y="2311"/>
                    <a:pt x="465" y="2307"/>
                  </a:cubicBezTo>
                  <a:cubicBezTo>
                    <a:pt x="468" y="2304"/>
                    <a:pt x="468" y="2299"/>
                    <a:pt x="464" y="2296"/>
                  </a:cubicBezTo>
                  <a:close/>
                  <a:moveTo>
                    <a:pt x="562" y="2372"/>
                  </a:moveTo>
                  <a:cubicBezTo>
                    <a:pt x="555" y="2368"/>
                    <a:pt x="549" y="2363"/>
                    <a:pt x="542" y="2358"/>
                  </a:cubicBezTo>
                  <a:cubicBezTo>
                    <a:pt x="539" y="2356"/>
                    <a:pt x="534" y="2356"/>
                    <a:pt x="531" y="2360"/>
                  </a:cubicBezTo>
                  <a:cubicBezTo>
                    <a:pt x="528" y="2363"/>
                    <a:pt x="529" y="2368"/>
                    <a:pt x="533" y="2371"/>
                  </a:cubicBezTo>
                  <a:cubicBezTo>
                    <a:pt x="539" y="2376"/>
                    <a:pt x="546" y="2381"/>
                    <a:pt x="552" y="2385"/>
                  </a:cubicBezTo>
                  <a:cubicBezTo>
                    <a:pt x="556" y="2388"/>
                    <a:pt x="561" y="2387"/>
                    <a:pt x="564" y="2383"/>
                  </a:cubicBezTo>
                  <a:cubicBezTo>
                    <a:pt x="566" y="2380"/>
                    <a:pt x="565" y="2375"/>
                    <a:pt x="562" y="2372"/>
                  </a:cubicBezTo>
                  <a:close/>
                  <a:moveTo>
                    <a:pt x="666" y="2439"/>
                  </a:moveTo>
                  <a:cubicBezTo>
                    <a:pt x="659" y="2435"/>
                    <a:pt x="652" y="2431"/>
                    <a:pt x="645" y="2427"/>
                  </a:cubicBezTo>
                  <a:cubicBezTo>
                    <a:pt x="641" y="2425"/>
                    <a:pt x="636" y="2426"/>
                    <a:pt x="634" y="2430"/>
                  </a:cubicBezTo>
                  <a:cubicBezTo>
                    <a:pt x="632" y="2434"/>
                    <a:pt x="633" y="2438"/>
                    <a:pt x="637" y="2441"/>
                  </a:cubicBezTo>
                  <a:cubicBezTo>
                    <a:pt x="644" y="2445"/>
                    <a:pt x="651" y="2449"/>
                    <a:pt x="658" y="2453"/>
                  </a:cubicBezTo>
                  <a:cubicBezTo>
                    <a:pt x="661" y="2455"/>
                    <a:pt x="666" y="2454"/>
                    <a:pt x="669" y="2450"/>
                  </a:cubicBezTo>
                  <a:cubicBezTo>
                    <a:pt x="671" y="2446"/>
                    <a:pt x="669" y="2441"/>
                    <a:pt x="666" y="2439"/>
                  </a:cubicBezTo>
                  <a:close/>
                  <a:moveTo>
                    <a:pt x="776" y="2496"/>
                  </a:moveTo>
                  <a:cubicBezTo>
                    <a:pt x="768" y="2493"/>
                    <a:pt x="761" y="2489"/>
                    <a:pt x="754" y="2486"/>
                  </a:cubicBezTo>
                  <a:cubicBezTo>
                    <a:pt x="750" y="2484"/>
                    <a:pt x="745" y="2485"/>
                    <a:pt x="743" y="2489"/>
                  </a:cubicBezTo>
                  <a:cubicBezTo>
                    <a:pt x="741" y="2493"/>
                    <a:pt x="743" y="2498"/>
                    <a:pt x="747" y="2500"/>
                  </a:cubicBezTo>
                  <a:cubicBezTo>
                    <a:pt x="754" y="2504"/>
                    <a:pt x="762" y="2507"/>
                    <a:pt x="769" y="2510"/>
                  </a:cubicBezTo>
                  <a:cubicBezTo>
                    <a:pt x="773" y="2512"/>
                    <a:pt x="778" y="2511"/>
                    <a:pt x="780" y="2506"/>
                  </a:cubicBezTo>
                  <a:cubicBezTo>
                    <a:pt x="781" y="2502"/>
                    <a:pt x="780" y="2498"/>
                    <a:pt x="776" y="2496"/>
                  </a:cubicBezTo>
                  <a:close/>
                  <a:moveTo>
                    <a:pt x="890" y="2542"/>
                  </a:moveTo>
                  <a:cubicBezTo>
                    <a:pt x="883" y="2539"/>
                    <a:pt x="875" y="2537"/>
                    <a:pt x="868" y="2534"/>
                  </a:cubicBezTo>
                  <a:cubicBezTo>
                    <a:pt x="864" y="2532"/>
                    <a:pt x="859" y="2534"/>
                    <a:pt x="858" y="2539"/>
                  </a:cubicBezTo>
                  <a:cubicBezTo>
                    <a:pt x="856" y="2543"/>
                    <a:pt x="858" y="2547"/>
                    <a:pt x="862" y="2549"/>
                  </a:cubicBezTo>
                  <a:cubicBezTo>
                    <a:pt x="870" y="2552"/>
                    <a:pt x="878" y="2554"/>
                    <a:pt x="885" y="2557"/>
                  </a:cubicBezTo>
                  <a:cubicBezTo>
                    <a:pt x="889" y="2558"/>
                    <a:pt x="894" y="2556"/>
                    <a:pt x="895" y="2552"/>
                  </a:cubicBezTo>
                  <a:cubicBezTo>
                    <a:pt x="897" y="2548"/>
                    <a:pt x="895" y="2543"/>
                    <a:pt x="890" y="2542"/>
                  </a:cubicBezTo>
                  <a:close/>
                  <a:moveTo>
                    <a:pt x="1009" y="2577"/>
                  </a:moveTo>
                  <a:cubicBezTo>
                    <a:pt x="1001" y="2575"/>
                    <a:pt x="994" y="2573"/>
                    <a:pt x="986" y="2571"/>
                  </a:cubicBezTo>
                  <a:cubicBezTo>
                    <a:pt x="982" y="2570"/>
                    <a:pt x="977" y="2572"/>
                    <a:pt x="976" y="2576"/>
                  </a:cubicBezTo>
                  <a:cubicBezTo>
                    <a:pt x="975" y="2581"/>
                    <a:pt x="977" y="2585"/>
                    <a:pt x="982" y="2586"/>
                  </a:cubicBezTo>
                  <a:cubicBezTo>
                    <a:pt x="990" y="2588"/>
                    <a:pt x="997" y="2590"/>
                    <a:pt x="1005" y="2592"/>
                  </a:cubicBezTo>
                  <a:cubicBezTo>
                    <a:pt x="1010" y="2593"/>
                    <a:pt x="1014" y="2590"/>
                    <a:pt x="1015" y="2586"/>
                  </a:cubicBezTo>
                  <a:cubicBezTo>
                    <a:pt x="1016" y="2582"/>
                    <a:pt x="1013" y="2578"/>
                    <a:pt x="1009" y="2577"/>
                  </a:cubicBezTo>
                  <a:close/>
                  <a:moveTo>
                    <a:pt x="1130" y="2600"/>
                  </a:moveTo>
                  <a:cubicBezTo>
                    <a:pt x="1122" y="2599"/>
                    <a:pt x="1115" y="2597"/>
                    <a:pt x="1107" y="2596"/>
                  </a:cubicBezTo>
                  <a:cubicBezTo>
                    <a:pt x="1102" y="2595"/>
                    <a:pt x="1098" y="2598"/>
                    <a:pt x="1098" y="2603"/>
                  </a:cubicBezTo>
                  <a:cubicBezTo>
                    <a:pt x="1097" y="2607"/>
                    <a:pt x="1100" y="2611"/>
                    <a:pt x="1104" y="2612"/>
                  </a:cubicBezTo>
                  <a:cubicBezTo>
                    <a:pt x="1112" y="2613"/>
                    <a:pt x="1120" y="2614"/>
                    <a:pt x="1128" y="2616"/>
                  </a:cubicBezTo>
                  <a:cubicBezTo>
                    <a:pt x="1132" y="2616"/>
                    <a:pt x="1137" y="2613"/>
                    <a:pt x="1137" y="2609"/>
                  </a:cubicBezTo>
                  <a:cubicBezTo>
                    <a:pt x="1138" y="2604"/>
                    <a:pt x="1135" y="2600"/>
                    <a:pt x="1130" y="2600"/>
                  </a:cubicBezTo>
                  <a:close/>
                  <a:moveTo>
                    <a:pt x="1253" y="2611"/>
                  </a:moveTo>
                  <a:cubicBezTo>
                    <a:pt x="1245" y="2611"/>
                    <a:pt x="1237" y="2610"/>
                    <a:pt x="1229" y="2610"/>
                  </a:cubicBezTo>
                  <a:cubicBezTo>
                    <a:pt x="1225" y="2610"/>
                    <a:pt x="1221" y="2613"/>
                    <a:pt x="1221" y="2617"/>
                  </a:cubicBezTo>
                  <a:cubicBezTo>
                    <a:pt x="1221" y="2622"/>
                    <a:pt x="1224" y="2626"/>
                    <a:pt x="1228" y="2626"/>
                  </a:cubicBezTo>
                  <a:cubicBezTo>
                    <a:pt x="1236" y="2626"/>
                    <a:pt x="1245" y="2627"/>
                    <a:pt x="1253" y="2627"/>
                  </a:cubicBezTo>
                  <a:cubicBezTo>
                    <a:pt x="1257" y="2627"/>
                    <a:pt x="1261" y="2624"/>
                    <a:pt x="1261" y="2620"/>
                  </a:cubicBezTo>
                  <a:cubicBezTo>
                    <a:pt x="1261" y="2615"/>
                    <a:pt x="1258" y="2611"/>
                    <a:pt x="1253" y="2611"/>
                  </a:cubicBezTo>
                  <a:close/>
                  <a:moveTo>
                    <a:pt x="1377" y="2611"/>
                  </a:moveTo>
                  <a:cubicBezTo>
                    <a:pt x="1369" y="2612"/>
                    <a:pt x="1361" y="2612"/>
                    <a:pt x="1353" y="2612"/>
                  </a:cubicBezTo>
                  <a:cubicBezTo>
                    <a:pt x="1349" y="2612"/>
                    <a:pt x="1345" y="2616"/>
                    <a:pt x="1345" y="2620"/>
                  </a:cubicBezTo>
                  <a:cubicBezTo>
                    <a:pt x="1345" y="2625"/>
                    <a:pt x="1349" y="2628"/>
                    <a:pt x="1353" y="2628"/>
                  </a:cubicBezTo>
                  <a:cubicBezTo>
                    <a:pt x="1362" y="2628"/>
                    <a:pt x="1370" y="2627"/>
                    <a:pt x="1378" y="2627"/>
                  </a:cubicBezTo>
                  <a:cubicBezTo>
                    <a:pt x="1382" y="2627"/>
                    <a:pt x="1386" y="2623"/>
                    <a:pt x="1385" y="2619"/>
                  </a:cubicBezTo>
                  <a:cubicBezTo>
                    <a:pt x="1385" y="2614"/>
                    <a:pt x="1381" y="2611"/>
                    <a:pt x="1377" y="2611"/>
                  </a:cubicBezTo>
                  <a:close/>
                  <a:moveTo>
                    <a:pt x="1500" y="2599"/>
                  </a:moveTo>
                  <a:cubicBezTo>
                    <a:pt x="1492" y="2601"/>
                    <a:pt x="1484" y="2602"/>
                    <a:pt x="1476" y="2603"/>
                  </a:cubicBezTo>
                  <a:cubicBezTo>
                    <a:pt x="1472" y="2603"/>
                    <a:pt x="1469" y="2607"/>
                    <a:pt x="1469" y="2612"/>
                  </a:cubicBezTo>
                  <a:cubicBezTo>
                    <a:pt x="1470" y="2616"/>
                    <a:pt x="1474" y="2619"/>
                    <a:pt x="1478" y="2619"/>
                  </a:cubicBezTo>
                  <a:cubicBezTo>
                    <a:pt x="1486" y="2618"/>
                    <a:pt x="1494" y="2616"/>
                    <a:pt x="1502" y="2615"/>
                  </a:cubicBezTo>
                  <a:cubicBezTo>
                    <a:pt x="1507" y="2615"/>
                    <a:pt x="1510" y="2611"/>
                    <a:pt x="1509" y="2606"/>
                  </a:cubicBezTo>
                  <a:cubicBezTo>
                    <a:pt x="1508" y="2602"/>
                    <a:pt x="1504" y="2599"/>
                    <a:pt x="1500" y="2599"/>
                  </a:cubicBezTo>
                  <a:close/>
                  <a:moveTo>
                    <a:pt x="1621" y="2576"/>
                  </a:moveTo>
                  <a:cubicBezTo>
                    <a:pt x="1613" y="2578"/>
                    <a:pt x="1606" y="2580"/>
                    <a:pt x="1598" y="2582"/>
                  </a:cubicBezTo>
                  <a:cubicBezTo>
                    <a:pt x="1594" y="2583"/>
                    <a:pt x="1591" y="2587"/>
                    <a:pt x="1592" y="2591"/>
                  </a:cubicBezTo>
                  <a:cubicBezTo>
                    <a:pt x="1593" y="2595"/>
                    <a:pt x="1597" y="2598"/>
                    <a:pt x="1601" y="2597"/>
                  </a:cubicBezTo>
                  <a:cubicBezTo>
                    <a:pt x="1609" y="2595"/>
                    <a:pt x="1617" y="2594"/>
                    <a:pt x="1625" y="2592"/>
                  </a:cubicBezTo>
                  <a:cubicBezTo>
                    <a:pt x="1629" y="2591"/>
                    <a:pt x="1632" y="2586"/>
                    <a:pt x="1631" y="2582"/>
                  </a:cubicBezTo>
                  <a:cubicBezTo>
                    <a:pt x="1630" y="2578"/>
                    <a:pt x="1626" y="2575"/>
                    <a:pt x="1621" y="2576"/>
                  </a:cubicBezTo>
                  <a:close/>
                  <a:moveTo>
                    <a:pt x="1740" y="2541"/>
                  </a:moveTo>
                  <a:cubicBezTo>
                    <a:pt x="1732" y="2544"/>
                    <a:pt x="1725" y="2546"/>
                    <a:pt x="1717" y="2549"/>
                  </a:cubicBezTo>
                  <a:cubicBezTo>
                    <a:pt x="1713" y="2550"/>
                    <a:pt x="1711" y="2555"/>
                    <a:pt x="1712" y="2559"/>
                  </a:cubicBezTo>
                  <a:cubicBezTo>
                    <a:pt x="1713" y="2563"/>
                    <a:pt x="1718" y="2566"/>
                    <a:pt x="1722" y="2564"/>
                  </a:cubicBezTo>
                  <a:cubicBezTo>
                    <a:pt x="1730" y="2562"/>
                    <a:pt x="1737" y="2559"/>
                    <a:pt x="1745" y="2556"/>
                  </a:cubicBezTo>
                  <a:cubicBezTo>
                    <a:pt x="1749" y="2555"/>
                    <a:pt x="1751" y="2550"/>
                    <a:pt x="1750" y="2546"/>
                  </a:cubicBezTo>
                  <a:cubicBezTo>
                    <a:pt x="1749" y="2542"/>
                    <a:pt x="1744" y="2540"/>
                    <a:pt x="1740" y="2541"/>
                  </a:cubicBezTo>
                  <a:close/>
                  <a:moveTo>
                    <a:pt x="1854" y="2495"/>
                  </a:moveTo>
                  <a:cubicBezTo>
                    <a:pt x="1847" y="2499"/>
                    <a:pt x="1840" y="2502"/>
                    <a:pt x="1832" y="2505"/>
                  </a:cubicBezTo>
                  <a:cubicBezTo>
                    <a:pt x="1828" y="2507"/>
                    <a:pt x="1827" y="2512"/>
                    <a:pt x="1828" y="2516"/>
                  </a:cubicBezTo>
                  <a:cubicBezTo>
                    <a:pt x="1830" y="2520"/>
                    <a:pt x="1835" y="2522"/>
                    <a:pt x="1839" y="2520"/>
                  </a:cubicBezTo>
                  <a:cubicBezTo>
                    <a:pt x="1846" y="2517"/>
                    <a:pt x="1854" y="2513"/>
                    <a:pt x="1861" y="2510"/>
                  </a:cubicBezTo>
                  <a:cubicBezTo>
                    <a:pt x="1865" y="2508"/>
                    <a:pt x="1867" y="2503"/>
                    <a:pt x="1865" y="2499"/>
                  </a:cubicBezTo>
                  <a:cubicBezTo>
                    <a:pt x="1863" y="2495"/>
                    <a:pt x="1858" y="2494"/>
                    <a:pt x="1854" y="2495"/>
                  </a:cubicBezTo>
                  <a:close/>
                  <a:moveTo>
                    <a:pt x="1964" y="2439"/>
                  </a:moveTo>
                  <a:cubicBezTo>
                    <a:pt x="1957" y="2443"/>
                    <a:pt x="1950" y="2447"/>
                    <a:pt x="1943" y="2451"/>
                  </a:cubicBezTo>
                  <a:cubicBezTo>
                    <a:pt x="1939" y="2453"/>
                    <a:pt x="1938" y="2458"/>
                    <a:pt x="1940" y="2461"/>
                  </a:cubicBezTo>
                  <a:cubicBezTo>
                    <a:pt x="1942" y="2465"/>
                    <a:pt x="1947" y="2467"/>
                    <a:pt x="1951" y="2465"/>
                  </a:cubicBezTo>
                  <a:cubicBezTo>
                    <a:pt x="1958" y="2461"/>
                    <a:pt x="1965" y="2457"/>
                    <a:pt x="1972" y="2453"/>
                  </a:cubicBezTo>
                  <a:cubicBezTo>
                    <a:pt x="1976" y="2450"/>
                    <a:pt x="1977" y="2445"/>
                    <a:pt x="1975" y="2442"/>
                  </a:cubicBezTo>
                  <a:cubicBezTo>
                    <a:pt x="1973" y="2438"/>
                    <a:pt x="1968" y="2437"/>
                    <a:pt x="1964" y="2439"/>
                  </a:cubicBezTo>
                  <a:close/>
                  <a:moveTo>
                    <a:pt x="2068" y="2372"/>
                  </a:moveTo>
                  <a:cubicBezTo>
                    <a:pt x="2061" y="2377"/>
                    <a:pt x="2055" y="2381"/>
                    <a:pt x="2048" y="2386"/>
                  </a:cubicBezTo>
                  <a:cubicBezTo>
                    <a:pt x="2045" y="2388"/>
                    <a:pt x="2044" y="2393"/>
                    <a:pt x="2046" y="2397"/>
                  </a:cubicBezTo>
                  <a:cubicBezTo>
                    <a:pt x="2049" y="2400"/>
                    <a:pt x="2054" y="2401"/>
                    <a:pt x="2057" y="2399"/>
                  </a:cubicBezTo>
                  <a:cubicBezTo>
                    <a:pt x="2064" y="2394"/>
                    <a:pt x="2070" y="2390"/>
                    <a:pt x="2077" y="2385"/>
                  </a:cubicBezTo>
                  <a:cubicBezTo>
                    <a:pt x="2081" y="2382"/>
                    <a:pt x="2081" y="2377"/>
                    <a:pt x="2079" y="2374"/>
                  </a:cubicBezTo>
                  <a:cubicBezTo>
                    <a:pt x="2076" y="2370"/>
                    <a:pt x="2071" y="2369"/>
                    <a:pt x="2068" y="2372"/>
                  </a:cubicBezTo>
                  <a:close/>
                  <a:moveTo>
                    <a:pt x="2165" y="2295"/>
                  </a:moveTo>
                  <a:cubicBezTo>
                    <a:pt x="2159" y="2301"/>
                    <a:pt x="2153" y="2306"/>
                    <a:pt x="2147" y="2311"/>
                  </a:cubicBezTo>
                  <a:cubicBezTo>
                    <a:pt x="2143" y="2314"/>
                    <a:pt x="2143" y="2319"/>
                    <a:pt x="2146" y="2322"/>
                  </a:cubicBezTo>
                  <a:cubicBezTo>
                    <a:pt x="2148" y="2326"/>
                    <a:pt x="2153" y="2326"/>
                    <a:pt x="2157" y="2323"/>
                  </a:cubicBezTo>
                  <a:cubicBezTo>
                    <a:pt x="2163" y="2318"/>
                    <a:pt x="2169" y="2313"/>
                    <a:pt x="2175" y="2308"/>
                  </a:cubicBezTo>
                  <a:cubicBezTo>
                    <a:pt x="2179" y="2305"/>
                    <a:pt x="2179" y="2300"/>
                    <a:pt x="2176" y="2296"/>
                  </a:cubicBezTo>
                  <a:cubicBezTo>
                    <a:pt x="2173" y="2293"/>
                    <a:pt x="2168" y="2293"/>
                    <a:pt x="2165" y="2295"/>
                  </a:cubicBezTo>
                  <a:close/>
                  <a:moveTo>
                    <a:pt x="2254" y="2210"/>
                  </a:moveTo>
                  <a:cubicBezTo>
                    <a:pt x="2249" y="2216"/>
                    <a:pt x="2243" y="2222"/>
                    <a:pt x="2238" y="2227"/>
                  </a:cubicBezTo>
                  <a:cubicBezTo>
                    <a:pt x="2234" y="2230"/>
                    <a:pt x="2234" y="2236"/>
                    <a:pt x="2238" y="2239"/>
                  </a:cubicBezTo>
                  <a:cubicBezTo>
                    <a:pt x="2241" y="2242"/>
                    <a:pt x="2246" y="2242"/>
                    <a:pt x="2249" y="2239"/>
                  </a:cubicBezTo>
                  <a:cubicBezTo>
                    <a:pt x="2255" y="2233"/>
                    <a:pt x="2260" y="2227"/>
                    <a:pt x="2266" y="2221"/>
                  </a:cubicBezTo>
                  <a:cubicBezTo>
                    <a:pt x="2269" y="2218"/>
                    <a:pt x="2269" y="2213"/>
                    <a:pt x="2266" y="2210"/>
                  </a:cubicBezTo>
                  <a:cubicBezTo>
                    <a:pt x="2262" y="2207"/>
                    <a:pt x="2257" y="2207"/>
                    <a:pt x="2254" y="2210"/>
                  </a:cubicBezTo>
                  <a:close/>
                  <a:moveTo>
                    <a:pt x="2335" y="2117"/>
                  </a:moveTo>
                  <a:cubicBezTo>
                    <a:pt x="2330" y="2123"/>
                    <a:pt x="2325" y="2129"/>
                    <a:pt x="2320" y="2136"/>
                  </a:cubicBezTo>
                  <a:cubicBezTo>
                    <a:pt x="2317" y="2139"/>
                    <a:pt x="2318" y="2144"/>
                    <a:pt x="2321" y="2147"/>
                  </a:cubicBezTo>
                  <a:cubicBezTo>
                    <a:pt x="2325" y="2150"/>
                    <a:pt x="2330" y="2149"/>
                    <a:pt x="2333" y="2146"/>
                  </a:cubicBezTo>
                  <a:cubicBezTo>
                    <a:pt x="2338" y="2139"/>
                    <a:pt x="2343" y="2133"/>
                    <a:pt x="2348" y="2127"/>
                  </a:cubicBezTo>
                  <a:cubicBezTo>
                    <a:pt x="2350" y="2123"/>
                    <a:pt x="2350" y="2118"/>
                    <a:pt x="2346" y="2115"/>
                  </a:cubicBezTo>
                  <a:cubicBezTo>
                    <a:pt x="2343" y="2113"/>
                    <a:pt x="2338" y="2113"/>
                    <a:pt x="2335" y="2117"/>
                  </a:cubicBezTo>
                  <a:close/>
                  <a:moveTo>
                    <a:pt x="2407" y="2016"/>
                  </a:moveTo>
                  <a:cubicBezTo>
                    <a:pt x="2403" y="2023"/>
                    <a:pt x="2398" y="2030"/>
                    <a:pt x="2394" y="2036"/>
                  </a:cubicBezTo>
                  <a:cubicBezTo>
                    <a:pt x="2391" y="2040"/>
                    <a:pt x="2392" y="2045"/>
                    <a:pt x="2396" y="2047"/>
                  </a:cubicBezTo>
                  <a:cubicBezTo>
                    <a:pt x="2400" y="2050"/>
                    <a:pt x="2405" y="2049"/>
                    <a:pt x="2407" y="2045"/>
                  </a:cubicBezTo>
                  <a:cubicBezTo>
                    <a:pt x="2412" y="2038"/>
                    <a:pt x="2416" y="2032"/>
                    <a:pt x="2420" y="2025"/>
                  </a:cubicBezTo>
                  <a:cubicBezTo>
                    <a:pt x="2423" y="2021"/>
                    <a:pt x="2422" y="2016"/>
                    <a:pt x="2418" y="2014"/>
                  </a:cubicBezTo>
                  <a:cubicBezTo>
                    <a:pt x="2414" y="2011"/>
                    <a:pt x="2409" y="2012"/>
                    <a:pt x="2407" y="2016"/>
                  </a:cubicBezTo>
                  <a:close/>
                  <a:moveTo>
                    <a:pt x="2469" y="1909"/>
                  </a:moveTo>
                  <a:cubicBezTo>
                    <a:pt x="2465" y="1916"/>
                    <a:pt x="2461" y="1923"/>
                    <a:pt x="2458" y="1930"/>
                  </a:cubicBezTo>
                  <a:cubicBezTo>
                    <a:pt x="2456" y="1934"/>
                    <a:pt x="2457" y="1939"/>
                    <a:pt x="2461" y="1941"/>
                  </a:cubicBezTo>
                  <a:cubicBezTo>
                    <a:pt x="2465" y="1943"/>
                    <a:pt x="2470" y="1942"/>
                    <a:pt x="2472" y="1938"/>
                  </a:cubicBezTo>
                  <a:cubicBezTo>
                    <a:pt x="2476" y="1931"/>
                    <a:pt x="2479" y="1924"/>
                    <a:pt x="2483" y="1917"/>
                  </a:cubicBezTo>
                  <a:cubicBezTo>
                    <a:pt x="2485" y="1913"/>
                    <a:pt x="2484" y="1908"/>
                    <a:pt x="2480" y="1906"/>
                  </a:cubicBezTo>
                  <a:cubicBezTo>
                    <a:pt x="2476" y="1904"/>
                    <a:pt x="2471" y="1905"/>
                    <a:pt x="2469" y="1909"/>
                  </a:cubicBezTo>
                  <a:close/>
                  <a:moveTo>
                    <a:pt x="2520" y="1797"/>
                  </a:moveTo>
                  <a:cubicBezTo>
                    <a:pt x="2517" y="1804"/>
                    <a:pt x="2514" y="1811"/>
                    <a:pt x="2511" y="1819"/>
                  </a:cubicBezTo>
                  <a:cubicBezTo>
                    <a:pt x="2509" y="1823"/>
                    <a:pt x="2511" y="1828"/>
                    <a:pt x="2515" y="1829"/>
                  </a:cubicBezTo>
                  <a:cubicBezTo>
                    <a:pt x="2520" y="1831"/>
                    <a:pt x="2524" y="1829"/>
                    <a:pt x="2526" y="1825"/>
                  </a:cubicBezTo>
                  <a:cubicBezTo>
                    <a:pt x="2529" y="1818"/>
                    <a:pt x="2532" y="1810"/>
                    <a:pt x="2535" y="1803"/>
                  </a:cubicBezTo>
                  <a:cubicBezTo>
                    <a:pt x="2537" y="1799"/>
                    <a:pt x="2535" y="1794"/>
                    <a:pt x="2531" y="1792"/>
                  </a:cubicBezTo>
                  <a:cubicBezTo>
                    <a:pt x="2527" y="1791"/>
                    <a:pt x="2522" y="1793"/>
                    <a:pt x="2520" y="1797"/>
                  </a:cubicBezTo>
                  <a:close/>
                  <a:moveTo>
                    <a:pt x="2561" y="1680"/>
                  </a:moveTo>
                  <a:cubicBezTo>
                    <a:pt x="2559" y="1687"/>
                    <a:pt x="2556" y="1695"/>
                    <a:pt x="2554" y="1703"/>
                  </a:cubicBezTo>
                  <a:cubicBezTo>
                    <a:pt x="2553" y="1707"/>
                    <a:pt x="2555" y="1711"/>
                    <a:pt x="2559" y="1713"/>
                  </a:cubicBezTo>
                  <a:cubicBezTo>
                    <a:pt x="2563" y="1714"/>
                    <a:pt x="2568" y="1712"/>
                    <a:pt x="2569" y="1707"/>
                  </a:cubicBezTo>
                  <a:cubicBezTo>
                    <a:pt x="2572" y="1700"/>
                    <a:pt x="2574" y="1692"/>
                    <a:pt x="2576" y="1684"/>
                  </a:cubicBezTo>
                  <a:cubicBezTo>
                    <a:pt x="2577" y="1680"/>
                    <a:pt x="2575" y="1676"/>
                    <a:pt x="2571" y="1674"/>
                  </a:cubicBezTo>
                  <a:cubicBezTo>
                    <a:pt x="2566" y="1673"/>
                    <a:pt x="2562" y="1676"/>
                    <a:pt x="2561" y="1680"/>
                  </a:cubicBezTo>
                  <a:close/>
                  <a:moveTo>
                    <a:pt x="2590" y="1560"/>
                  </a:moveTo>
                  <a:cubicBezTo>
                    <a:pt x="2588" y="1568"/>
                    <a:pt x="2587" y="1575"/>
                    <a:pt x="2585" y="1583"/>
                  </a:cubicBezTo>
                  <a:cubicBezTo>
                    <a:pt x="2584" y="1587"/>
                    <a:pt x="2587" y="1592"/>
                    <a:pt x="2591" y="1593"/>
                  </a:cubicBezTo>
                  <a:cubicBezTo>
                    <a:pt x="2596" y="1594"/>
                    <a:pt x="2600" y="1591"/>
                    <a:pt x="2601" y="1586"/>
                  </a:cubicBezTo>
                  <a:cubicBezTo>
                    <a:pt x="2602" y="1579"/>
                    <a:pt x="2604" y="1571"/>
                    <a:pt x="2606" y="1563"/>
                  </a:cubicBezTo>
                  <a:cubicBezTo>
                    <a:pt x="2606" y="1558"/>
                    <a:pt x="2603" y="1554"/>
                    <a:pt x="2599" y="1553"/>
                  </a:cubicBezTo>
                  <a:cubicBezTo>
                    <a:pt x="2595" y="1553"/>
                    <a:pt x="2591" y="1555"/>
                    <a:pt x="2590" y="1560"/>
                  </a:cubicBezTo>
                  <a:close/>
                  <a:moveTo>
                    <a:pt x="2607" y="1437"/>
                  </a:moveTo>
                  <a:cubicBezTo>
                    <a:pt x="2606" y="1445"/>
                    <a:pt x="2606" y="1453"/>
                    <a:pt x="2605" y="1461"/>
                  </a:cubicBezTo>
                  <a:cubicBezTo>
                    <a:pt x="2604" y="1466"/>
                    <a:pt x="2607" y="1470"/>
                    <a:pt x="2612" y="1470"/>
                  </a:cubicBezTo>
                  <a:cubicBezTo>
                    <a:pt x="2616" y="1471"/>
                    <a:pt x="2620" y="1467"/>
                    <a:pt x="2621" y="1463"/>
                  </a:cubicBezTo>
                  <a:cubicBezTo>
                    <a:pt x="2622" y="1455"/>
                    <a:pt x="2622" y="1447"/>
                    <a:pt x="2623" y="1439"/>
                  </a:cubicBezTo>
                  <a:cubicBezTo>
                    <a:pt x="2624" y="1435"/>
                    <a:pt x="2620" y="1431"/>
                    <a:pt x="2616" y="1430"/>
                  </a:cubicBezTo>
                  <a:cubicBezTo>
                    <a:pt x="2612" y="1430"/>
                    <a:pt x="2608" y="1433"/>
                    <a:pt x="2607" y="143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: Shape 4"/>
            <p:cNvSpPr/>
            <p:nvPr/>
          </p:nvSpPr>
          <p:spPr bwMode="auto">
            <a:xfrm>
              <a:off x="4086827" y="3160416"/>
              <a:ext cx="4025712" cy="4025712"/>
            </a:xfrm>
            <a:custGeom>
              <a:avLst/>
              <a:gdLst>
                <a:gd name="T0" fmla="*/ 2329 w 2329"/>
                <a:gd name="T1" fmla="*/ 1162 h 2329"/>
                <a:gd name="T2" fmla="*/ 2325 w 2329"/>
                <a:gd name="T3" fmla="*/ 1062 h 2329"/>
                <a:gd name="T4" fmla="*/ 2301 w 2329"/>
                <a:gd name="T5" fmla="*/ 949 h 2329"/>
                <a:gd name="T6" fmla="*/ 2262 w 2329"/>
                <a:gd name="T7" fmla="*/ 824 h 2329"/>
                <a:gd name="T8" fmla="*/ 2219 w 2329"/>
                <a:gd name="T9" fmla="*/ 709 h 2329"/>
                <a:gd name="T10" fmla="*/ 2165 w 2329"/>
                <a:gd name="T11" fmla="*/ 600 h 2329"/>
                <a:gd name="T12" fmla="*/ 2099 w 2329"/>
                <a:gd name="T13" fmla="*/ 497 h 2329"/>
                <a:gd name="T14" fmla="*/ 2007 w 2329"/>
                <a:gd name="T15" fmla="*/ 384 h 2329"/>
                <a:gd name="T16" fmla="*/ 2007 w 2329"/>
                <a:gd name="T17" fmla="*/ 384 h 2329"/>
                <a:gd name="T18" fmla="*/ 1919 w 2329"/>
                <a:gd name="T19" fmla="*/ 299 h 2329"/>
                <a:gd name="T20" fmla="*/ 1821 w 2329"/>
                <a:gd name="T21" fmla="*/ 212 h 2329"/>
                <a:gd name="T22" fmla="*/ 1716 w 2329"/>
                <a:gd name="T23" fmla="*/ 148 h 2329"/>
                <a:gd name="T24" fmla="*/ 1605 w 2329"/>
                <a:gd name="T25" fmla="*/ 95 h 2329"/>
                <a:gd name="T26" fmla="*/ 1489 w 2329"/>
                <a:gd name="T27" fmla="*/ 54 h 2329"/>
                <a:gd name="T28" fmla="*/ 1369 w 2329"/>
                <a:gd name="T29" fmla="*/ 26 h 2329"/>
                <a:gd name="T30" fmla="*/ 1247 w 2329"/>
                <a:gd name="T31" fmla="*/ 11 h 2329"/>
                <a:gd name="T32" fmla="*/ 1124 w 2329"/>
                <a:gd name="T33" fmla="*/ 9 h 2329"/>
                <a:gd name="T34" fmla="*/ 1001 w 2329"/>
                <a:gd name="T35" fmla="*/ 19 h 2329"/>
                <a:gd name="T36" fmla="*/ 886 w 2329"/>
                <a:gd name="T37" fmla="*/ 33 h 2329"/>
                <a:gd name="T38" fmla="*/ 768 w 2329"/>
                <a:gd name="T39" fmla="*/ 69 h 2329"/>
                <a:gd name="T40" fmla="*/ 675 w 2329"/>
                <a:gd name="T41" fmla="*/ 107 h 2329"/>
                <a:gd name="T42" fmla="*/ 566 w 2329"/>
                <a:gd name="T43" fmla="*/ 165 h 2329"/>
                <a:gd name="T44" fmla="*/ 463 w 2329"/>
                <a:gd name="T45" fmla="*/ 235 h 2329"/>
                <a:gd name="T46" fmla="*/ 368 w 2329"/>
                <a:gd name="T47" fmla="*/ 315 h 2329"/>
                <a:gd name="T48" fmla="*/ 283 w 2329"/>
                <a:gd name="T49" fmla="*/ 404 h 2329"/>
                <a:gd name="T50" fmla="*/ 207 w 2329"/>
                <a:gd name="T51" fmla="*/ 502 h 2329"/>
                <a:gd name="T52" fmla="*/ 141 w 2329"/>
                <a:gd name="T53" fmla="*/ 607 h 2329"/>
                <a:gd name="T54" fmla="*/ 88 w 2329"/>
                <a:gd name="T55" fmla="*/ 719 h 2329"/>
                <a:gd name="T56" fmla="*/ 47 w 2329"/>
                <a:gd name="T57" fmla="*/ 836 h 2329"/>
                <a:gd name="T58" fmla="*/ 28 w 2329"/>
                <a:gd name="T59" fmla="*/ 950 h 2329"/>
                <a:gd name="T60" fmla="*/ 11 w 2329"/>
                <a:gd name="T61" fmla="*/ 1072 h 2329"/>
                <a:gd name="T62" fmla="*/ 8 w 2329"/>
                <a:gd name="T63" fmla="*/ 1195 h 2329"/>
                <a:gd name="T64" fmla="*/ 18 w 2329"/>
                <a:gd name="T65" fmla="*/ 1318 h 2329"/>
                <a:gd name="T66" fmla="*/ 41 w 2329"/>
                <a:gd name="T67" fmla="*/ 1439 h 2329"/>
                <a:gd name="T68" fmla="*/ 76 w 2329"/>
                <a:gd name="T69" fmla="*/ 1557 h 2329"/>
                <a:gd name="T70" fmla="*/ 135 w 2329"/>
                <a:gd name="T71" fmla="*/ 1674 h 2329"/>
                <a:gd name="T72" fmla="*/ 195 w 2329"/>
                <a:gd name="T73" fmla="*/ 1780 h 2329"/>
                <a:gd name="T74" fmla="*/ 281 w 2329"/>
                <a:gd name="T75" fmla="*/ 1898 h 2329"/>
                <a:gd name="T76" fmla="*/ 281 w 2329"/>
                <a:gd name="T77" fmla="*/ 1898 h 2329"/>
                <a:gd name="T78" fmla="*/ 364 w 2329"/>
                <a:gd name="T79" fmla="*/ 1988 h 2329"/>
                <a:gd name="T80" fmla="*/ 456 w 2329"/>
                <a:gd name="T81" fmla="*/ 2068 h 2329"/>
                <a:gd name="T82" fmla="*/ 556 w 2329"/>
                <a:gd name="T83" fmla="*/ 2139 h 2329"/>
                <a:gd name="T84" fmla="*/ 663 w 2329"/>
                <a:gd name="T85" fmla="*/ 2198 h 2329"/>
                <a:gd name="T86" fmla="*/ 775 w 2329"/>
                <a:gd name="T87" fmla="*/ 2246 h 2329"/>
                <a:gd name="T88" fmla="*/ 892 w 2329"/>
                <a:gd name="T89" fmla="*/ 2281 h 2329"/>
                <a:gd name="T90" fmla="*/ 1013 w 2329"/>
                <a:gd name="T91" fmla="*/ 2303 h 2329"/>
                <a:gd name="T92" fmla="*/ 1134 w 2329"/>
                <a:gd name="T93" fmla="*/ 2313 h 2329"/>
                <a:gd name="T94" fmla="*/ 1257 w 2329"/>
                <a:gd name="T95" fmla="*/ 2309 h 2329"/>
                <a:gd name="T96" fmla="*/ 1378 w 2329"/>
                <a:gd name="T97" fmla="*/ 2293 h 2329"/>
                <a:gd name="T98" fmla="*/ 1497 w 2329"/>
                <a:gd name="T99" fmla="*/ 2264 h 2329"/>
                <a:gd name="T100" fmla="*/ 1622 w 2329"/>
                <a:gd name="T101" fmla="*/ 2227 h 2329"/>
                <a:gd name="T102" fmla="*/ 1732 w 2329"/>
                <a:gd name="T103" fmla="*/ 2172 h 2329"/>
                <a:gd name="T104" fmla="*/ 1836 w 2329"/>
                <a:gd name="T105" fmla="*/ 2106 h 2329"/>
                <a:gd name="T106" fmla="*/ 1931 w 2329"/>
                <a:gd name="T107" fmla="*/ 2041 h 2329"/>
                <a:gd name="T108" fmla="*/ 2020 w 2329"/>
                <a:gd name="T109" fmla="*/ 1954 h 2329"/>
                <a:gd name="T110" fmla="*/ 2099 w 2329"/>
                <a:gd name="T111" fmla="*/ 1859 h 2329"/>
                <a:gd name="T112" fmla="*/ 2155 w 2329"/>
                <a:gd name="T113" fmla="*/ 1776 h 2329"/>
                <a:gd name="T114" fmla="*/ 2215 w 2329"/>
                <a:gd name="T115" fmla="*/ 1668 h 2329"/>
                <a:gd name="T116" fmla="*/ 2263 w 2329"/>
                <a:gd name="T117" fmla="*/ 1553 h 2329"/>
                <a:gd name="T118" fmla="*/ 2298 w 2329"/>
                <a:gd name="T119" fmla="*/ 1434 h 2329"/>
                <a:gd name="T120" fmla="*/ 2320 w 2329"/>
                <a:gd name="T121" fmla="*/ 1312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29" h="2329">
                  <a:moveTo>
                    <a:pt x="2313" y="1162"/>
                  </a:moveTo>
                  <a:cubicBezTo>
                    <a:pt x="2313" y="1163"/>
                    <a:pt x="2313" y="1164"/>
                    <a:pt x="2313" y="1165"/>
                  </a:cubicBezTo>
                  <a:cubicBezTo>
                    <a:pt x="2313" y="1172"/>
                    <a:pt x="2313" y="1180"/>
                    <a:pt x="2313" y="1188"/>
                  </a:cubicBezTo>
                  <a:cubicBezTo>
                    <a:pt x="2313" y="1193"/>
                    <a:pt x="2316" y="1196"/>
                    <a:pt x="2321" y="1196"/>
                  </a:cubicBezTo>
                  <a:cubicBezTo>
                    <a:pt x="2325" y="1196"/>
                    <a:pt x="2329" y="1193"/>
                    <a:pt x="2329" y="1189"/>
                  </a:cubicBezTo>
                  <a:cubicBezTo>
                    <a:pt x="2329" y="1181"/>
                    <a:pt x="2329" y="1173"/>
                    <a:pt x="2329" y="1165"/>
                  </a:cubicBezTo>
                  <a:cubicBezTo>
                    <a:pt x="2329" y="1164"/>
                    <a:pt x="2329" y="1163"/>
                    <a:pt x="2329" y="1162"/>
                  </a:cubicBezTo>
                  <a:cubicBezTo>
                    <a:pt x="2329" y="1158"/>
                    <a:pt x="2325" y="1154"/>
                    <a:pt x="2321" y="1154"/>
                  </a:cubicBezTo>
                  <a:cubicBezTo>
                    <a:pt x="2317" y="1154"/>
                    <a:pt x="2313" y="1158"/>
                    <a:pt x="2313" y="1162"/>
                  </a:cubicBezTo>
                  <a:cubicBezTo>
                    <a:pt x="2313" y="1162"/>
                    <a:pt x="2313" y="1162"/>
                    <a:pt x="2313" y="1162"/>
                  </a:cubicBezTo>
                  <a:moveTo>
                    <a:pt x="2306" y="1040"/>
                  </a:moveTo>
                  <a:cubicBezTo>
                    <a:pt x="2307" y="1048"/>
                    <a:pt x="2308" y="1056"/>
                    <a:pt x="2309" y="1063"/>
                  </a:cubicBezTo>
                  <a:cubicBezTo>
                    <a:pt x="2309" y="1068"/>
                    <a:pt x="2313" y="1071"/>
                    <a:pt x="2317" y="1071"/>
                  </a:cubicBezTo>
                  <a:cubicBezTo>
                    <a:pt x="2322" y="1070"/>
                    <a:pt x="2325" y="1066"/>
                    <a:pt x="2325" y="1062"/>
                  </a:cubicBezTo>
                  <a:cubicBezTo>
                    <a:pt x="2324" y="1054"/>
                    <a:pt x="2323" y="1046"/>
                    <a:pt x="2322" y="1038"/>
                  </a:cubicBezTo>
                  <a:cubicBezTo>
                    <a:pt x="2322" y="1034"/>
                    <a:pt x="2318" y="1031"/>
                    <a:pt x="2313" y="1031"/>
                  </a:cubicBezTo>
                  <a:cubicBezTo>
                    <a:pt x="2309" y="1032"/>
                    <a:pt x="2306" y="1036"/>
                    <a:pt x="2306" y="1040"/>
                  </a:cubicBezTo>
                  <a:cubicBezTo>
                    <a:pt x="2306" y="1040"/>
                    <a:pt x="2306" y="1040"/>
                    <a:pt x="2306" y="1040"/>
                  </a:cubicBezTo>
                  <a:moveTo>
                    <a:pt x="2287" y="919"/>
                  </a:moveTo>
                  <a:cubicBezTo>
                    <a:pt x="2288" y="927"/>
                    <a:pt x="2290" y="935"/>
                    <a:pt x="2291" y="942"/>
                  </a:cubicBezTo>
                  <a:cubicBezTo>
                    <a:pt x="2292" y="947"/>
                    <a:pt x="2297" y="950"/>
                    <a:pt x="2301" y="949"/>
                  </a:cubicBezTo>
                  <a:cubicBezTo>
                    <a:pt x="2305" y="948"/>
                    <a:pt x="2308" y="944"/>
                    <a:pt x="2307" y="939"/>
                  </a:cubicBezTo>
                  <a:cubicBezTo>
                    <a:pt x="2306" y="932"/>
                    <a:pt x="2304" y="924"/>
                    <a:pt x="2302" y="916"/>
                  </a:cubicBezTo>
                  <a:cubicBezTo>
                    <a:pt x="2301" y="912"/>
                    <a:pt x="2297" y="909"/>
                    <a:pt x="2293" y="910"/>
                  </a:cubicBezTo>
                  <a:cubicBezTo>
                    <a:pt x="2289" y="911"/>
                    <a:pt x="2286" y="915"/>
                    <a:pt x="2287" y="919"/>
                  </a:cubicBezTo>
                  <a:cubicBezTo>
                    <a:pt x="2287" y="919"/>
                    <a:pt x="2287" y="919"/>
                    <a:pt x="2287" y="919"/>
                  </a:cubicBezTo>
                  <a:moveTo>
                    <a:pt x="2254" y="801"/>
                  </a:moveTo>
                  <a:cubicBezTo>
                    <a:pt x="2257" y="809"/>
                    <a:pt x="2259" y="816"/>
                    <a:pt x="2262" y="824"/>
                  </a:cubicBezTo>
                  <a:cubicBezTo>
                    <a:pt x="2263" y="828"/>
                    <a:pt x="2267" y="831"/>
                    <a:pt x="2272" y="829"/>
                  </a:cubicBezTo>
                  <a:cubicBezTo>
                    <a:pt x="2276" y="828"/>
                    <a:pt x="2278" y="823"/>
                    <a:pt x="2277" y="819"/>
                  </a:cubicBezTo>
                  <a:cubicBezTo>
                    <a:pt x="2275" y="812"/>
                    <a:pt x="2272" y="804"/>
                    <a:pt x="2270" y="796"/>
                  </a:cubicBezTo>
                  <a:cubicBezTo>
                    <a:pt x="2268" y="792"/>
                    <a:pt x="2264" y="790"/>
                    <a:pt x="2259" y="791"/>
                  </a:cubicBezTo>
                  <a:cubicBezTo>
                    <a:pt x="2255" y="793"/>
                    <a:pt x="2253" y="797"/>
                    <a:pt x="2254" y="801"/>
                  </a:cubicBezTo>
                  <a:moveTo>
                    <a:pt x="2210" y="688"/>
                  </a:moveTo>
                  <a:cubicBezTo>
                    <a:pt x="2213" y="695"/>
                    <a:pt x="2216" y="702"/>
                    <a:pt x="2219" y="709"/>
                  </a:cubicBezTo>
                  <a:cubicBezTo>
                    <a:pt x="2221" y="713"/>
                    <a:pt x="2226" y="715"/>
                    <a:pt x="2230" y="714"/>
                  </a:cubicBezTo>
                  <a:cubicBezTo>
                    <a:pt x="2234" y="712"/>
                    <a:pt x="2236" y="707"/>
                    <a:pt x="2234" y="703"/>
                  </a:cubicBezTo>
                  <a:cubicBezTo>
                    <a:pt x="2231" y="696"/>
                    <a:pt x="2228" y="688"/>
                    <a:pt x="2224" y="681"/>
                  </a:cubicBezTo>
                  <a:cubicBezTo>
                    <a:pt x="2222" y="677"/>
                    <a:pt x="2218" y="675"/>
                    <a:pt x="2214" y="677"/>
                  </a:cubicBezTo>
                  <a:cubicBezTo>
                    <a:pt x="2210" y="679"/>
                    <a:pt x="2208" y="684"/>
                    <a:pt x="2210" y="688"/>
                  </a:cubicBezTo>
                  <a:moveTo>
                    <a:pt x="2153" y="580"/>
                  </a:moveTo>
                  <a:cubicBezTo>
                    <a:pt x="2157" y="586"/>
                    <a:pt x="2161" y="593"/>
                    <a:pt x="2165" y="600"/>
                  </a:cubicBezTo>
                  <a:cubicBezTo>
                    <a:pt x="2167" y="604"/>
                    <a:pt x="2172" y="605"/>
                    <a:pt x="2176" y="603"/>
                  </a:cubicBezTo>
                  <a:cubicBezTo>
                    <a:pt x="2180" y="601"/>
                    <a:pt x="2181" y="596"/>
                    <a:pt x="2179" y="592"/>
                  </a:cubicBezTo>
                  <a:cubicBezTo>
                    <a:pt x="2175" y="585"/>
                    <a:pt x="2171" y="578"/>
                    <a:pt x="2167" y="571"/>
                  </a:cubicBezTo>
                  <a:cubicBezTo>
                    <a:pt x="2165" y="568"/>
                    <a:pt x="2160" y="566"/>
                    <a:pt x="2156" y="569"/>
                  </a:cubicBezTo>
                  <a:cubicBezTo>
                    <a:pt x="2152" y="571"/>
                    <a:pt x="2151" y="576"/>
                    <a:pt x="2153" y="580"/>
                  </a:cubicBezTo>
                  <a:moveTo>
                    <a:pt x="2085" y="478"/>
                  </a:moveTo>
                  <a:cubicBezTo>
                    <a:pt x="2090" y="484"/>
                    <a:pt x="2095" y="491"/>
                    <a:pt x="2099" y="497"/>
                  </a:cubicBezTo>
                  <a:cubicBezTo>
                    <a:pt x="2102" y="501"/>
                    <a:pt x="2107" y="501"/>
                    <a:pt x="2110" y="499"/>
                  </a:cubicBezTo>
                  <a:cubicBezTo>
                    <a:pt x="2114" y="496"/>
                    <a:pt x="2115" y="491"/>
                    <a:pt x="2112" y="488"/>
                  </a:cubicBezTo>
                  <a:cubicBezTo>
                    <a:pt x="2108" y="481"/>
                    <a:pt x="2103" y="475"/>
                    <a:pt x="2098" y="468"/>
                  </a:cubicBezTo>
                  <a:cubicBezTo>
                    <a:pt x="2095" y="465"/>
                    <a:pt x="2090" y="464"/>
                    <a:pt x="2087" y="467"/>
                  </a:cubicBezTo>
                  <a:cubicBezTo>
                    <a:pt x="2083" y="469"/>
                    <a:pt x="2083" y="474"/>
                    <a:pt x="2085" y="478"/>
                  </a:cubicBezTo>
                  <a:cubicBezTo>
                    <a:pt x="2085" y="478"/>
                    <a:pt x="2085" y="478"/>
                    <a:pt x="2085" y="478"/>
                  </a:cubicBezTo>
                  <a:moveTo>
                    <a:pt x="2007" y="384"/>
                  </a:moveTo>
                  <a:cubicBezTo>
                    <a:pt x="2012" y="390"/>
                    <a:pt x="2018" y="396"/>
                    <a:pt x="2023" y="402"/>
                  </a:cubicBezTo>
                  <a:cubicBezTo>
                    <a:pt x="2026" y="405"/>
                    <a:pt x="2031" y="405"/>
                    <a:pt x="2034" y="402"/>
                  </a:cubicBezTo>
                  <a:cubicBezTo>
                    <a:pt x="2037" y="399"/>
                    <a:pt x="2038" y="394"/>
                    <a:pt x="2035" y="391"/>
                  </a:cubicBezTo>
                  <a:cubicBezTo>
                    <a:pt x="2030" y="385"/>
                    <a:pt x="2024" y="379"/>
                    <a:pt x="2019" y="373"/>
                  </a:cubicBezTo>
                  <a:cubicBezTo>
                    <a:pt x="2016" y="370"/>
                    <a:pt x="2011" y="370"/>
                    <a:pt x="2007" y="373"/>
                  </a:cubicBezTo>
                  <a:cubicBezTo>
                    <a:pt x="2004" y="376"/>
                    <a:pt x="2004" y="381"/>
                    <a:pt x="2007" y="384"/>
                  </a:cubicBezTo>
                  <a:cubicBezTo>
                    <a:pt x="2007" y="384"/>
                    <a:pt x="2007" y="384"/>
                    <a:pt x="2007" y="384"/>
                  </a:cubicBezTo>
                  <a:moveTo>
                    <a:pt x="1919" y="299"/>
                  </a:moveTo>
                  <a:cubicBezTo>
                    <a:pt x="1925" y="304"/>
                    <a:pt x="1931" y="309"/>
                    <a:pt x="1937" y="315"/>
                  </a:cubicBezTo>
                  <a:cubicBezTo>
                    <a:pt x="1940" y="318"/>
                    <a:pt x="1945" y="317"/>
                    <a:pt x="1948" y="314"/>
                  </a:cubicBezTo>
                  <a:cubicBezTo>
                    <a:pt x="1951" y="311"/>
                    <a:pt x="1951" y="306"/>
                    <a:pt x="1948" y="303"/>
                  </a:cubicBezTo>
                  <a:cubicBezTo>
                    <a:pt x="1942" y="297"/>
                    <a:pt x="1936" y="292"/>
                    <a:pt x="1930" y="287"/>
                  </a:cubicBezTo>
                  <a:cubicBezTo>
                    <a:pt x="1926" y="284"/>
                    <a:pt x="1921" y="284"/>
                    <a:pt x="1919" y="288"/>
                  </a:cubicBezTo>
                  <a:cubicBezTo>
                    <a:pt x="1916" y="291"/>
                    <a:pt x="1916" y="296"/>
                    <a:pt x="1919" y="299"/>
                  </a:cubicBezTo>
                  <a:cubicBezTo>
                    <a:pt x="1919" y="299"/>
                    <a:pt x="1919" y="299"/>
                    <a:pt x="1919" y="299"/>
                  </a:cubicBezTo>
                  <a:moveTo>
                    <a:pt x="1823" y="223"/>
                  </a:moveTo>
                  <a:cubicBezTo>
                    <a:pt x="1829" y="228"/>
                    <a:pt x="1836" y="233"/>
                    <a:pt x="1842" y="237"/>
                  </a:cubicBezTo>
                  <a:cubicBezTo>
                    <a:pt x="1846" y="240"/>
                    <a:pt x="1851" y="239"/>
                    <a:pt x="1853" y="236"/>
                  </a:cubicBezTo>
                  <a:cubicBezTo>
                    <a:pt x="1856" y="232"/>
                    <a:pt x="1855" y="227"/>
                    <a:pt x="1852" y="224"/>
                  </a:cubicBezTo>
                  <a:cubicBezTo>
                    <a:pt x="1845" y="220"/>
                    <a:pt x="1839" y="215"/>
                    <a:pt x="1832" y="210"/>
                  </a:cubicBezTo>
                  <a:cubicBezTo>
                    <a:pt x="1829" y="208"/>
                    <a:pt x="1824" y="209"/>
                    <a:pt x="1821" y="212"/>
                  </a:cubicBezTo>
                  <a:cubicBezTo>
                    <a:pt x="1819" y="216"/>
                    <a:pt x="1819" y="221"/>
                    <a:pt x="1823" y="223"/>
                  </a:cubicBezTo>
                  <a:moveTo>
                    <a:pt x="1719" y="159"/>
                  </a:moveTo>
                  <a:cubicBezTo>
                    <a:pt x="1726" y="162"/>
                    <a:pt x="1733" y="166"/>
                    <a:pt x="1740" y="170"/>
                  </a:cubicBezTo>
                  <a:cubicBezTo>
                    <a:pt x="1744" y="173"/>
                    <a:pt x="1749" y="171"/>
                    <a:pt x="1751" y="167"/>
                  </a:cubicBezTo>
                  <a:cubicBezTo>
                    <a:pt x="1753" y="164"/>
                    <a:pt x="1752" y="159"/>
                    <a:pt x="1748" y="157"/>
                  </a:cubicBezTo>
                  <a:cubicBezTo>
                    <a:pt x="1741" y="152"/>
                    <a:pt x="1734" y="149"/>
                    <a:pt x="1727" y="145"/>
                  </a:cubicBezTo>
                  <a:cubicBezTo>
                    <a:pt x="1723" y="143"/>
                    <a:pt x="1718" y="144"/>
                    <a:pt x="1716" y="148"/>
                  </a:cubicBezTo>
                  <a:cubicBezTo>
                    <a:pt x="1714" y="152"/>
                    <a:pt x="1715" y="157"/>
                    <a:pt x="1719" y="159"/>
                  </a:cubicBezTo>
                  <a:moveTo>
                    <a:pt x="1609" y="105"/>
                  </a:moveTo>
                  <a:cubicBezTo>
                    <a:pt x="1617" y="108"/>
                    <a:pt x="1624" y="111"/>
                    <a:pt x="1631" y="115"/>
                  </a:cubicBezTo>
                  <a:cubicBezTo>
                    <a:pt x="1635" y="117"/>
                    <a:pt x="1640" y="115"/>
                    <a:pt x="1642" y="111"/>
                  </a:cubicBezTo>
                  <a:cubicBezTo>
                    <a:pt x="1643" y="107"/>
                    <a:pt x="1642" y="102"/>
                    <a:pt x="1637" y="100"/>
                  </a:cubicBezTo>
                  <a:cubicBezTo>
                    <a:pt x="1630" y="97"/>
                    <a:pt x="1623" y="94"/>
                    <a:pt x="1615" y="91"/>
                  </a:cubicBezTo>
                  <a:cubicBezTo>
                    <a:pt x="1611" y="89"/>
                    <a:pt x="1607" y="91"/>
                    <a:pt x="1605" y="95"/>
                  </a:cubicBezTo>
                  <a:cubicBezTo>
                    <a:pt x="1603" y="99"/>
                    <a:pt x="1605" y="104"/>
                    <a:pt x="1609" y="105"/>
                  </a:cubicBezTo>
                  <a:moveTo>
                    <a:pt x="1494" y="64"/>
                  </a:moveTo>
                  <a:cubicBezTo>
                    <a:pt x="1502" y="66"/>
                    <a:pt x="1509" y="69"/>
                    <a:pt x="1517" y="71"/>
                  </a:cubicBezTo>
                  <a:cubicBezTo>
                    <a:pt x="1521" y="72"/>
                    <a:pt x="1525" y="70"/>
                    <a:pt x="1527" y="66"/>
                  </a:cubicBezTo>
                  <a:cubicBezTo>
                    <a:pt x="1528" y="62"/>
                    <a:pt x="1526" y="57"/>
                    <a:pt x="1522" y="56"/>
                  </a:cubicBezTo>
                  <a:cubicBezTo>
                    <a:pt x="1514" y="53"/>
                    <a:pt x="1506" y="51"/>
                    <a:pt x="1499" y="49"/>
                  </a:cubicBezTo>
                  <a:cubicBezTo>
                    <a:pt x="1494" y="47"/>
                    <a:pt x="1490" y="50"/>
                    <a:pt x="1489" y="54"/>
                  </a:cubicBezTo>
                  <a:cubicBezTo>
                    <a:pt x="1487" y="58"/>
                    <a:pt x="1490" y="63"/>
                    <a:pt x="1494" y="64"/>
                  </a:cubicBezTo>
                  <a:moveTo>
                    <a:pt x="1375" y="35"/>
                  </a:moveTo>
                  <a:cubicBezTo>
                    <a:pt x="1383" y="37"/>
                    <a:pt x="1391" y="38"/>
                    <a:pt x="1399" y="40"/>
                  </a:cubicBezTo>
                  <a:cubicBezTo>
                    <a:pt x="1403" y="41"/>
                    <a:pt x="1407" y="38"/>
                    <a:pt x="1408" y="34"/>
                  </a:cubicBezTo>
                  <a:cubicBezTo>
                    <a:pt x="1409" y="29"/>
                    <a:pt x="1406" y="25"/>
                    <a:pt x="1402" y="24"/>
                  </a:cubicBezTo>
                  <a:cubicBezTo>
                    <a:pt x="1394" y="23"/>
                    <a:pt x="1386" y="21"/>
                    <a:pt x="1378" y="20"/>
                  </a:cubicBezTo>
                  <a:cubicBezTo>
                    <a:pt x="1374" y="19"/>
                    <a:pt x="1370" y="22"/>
                    <a:pt x="1369" y="26"/>
                  </a:cubicBezTo>
                  <a:cubicBezTo>
                    <a:pt x="1368" y="30"/>
                    <a:pt x="1371" y="34"/>
                    <a:pt x="1375" y="35"/>
                  </a:cubicBezTo>
                  <a:moveTo>
                    <a:pt x="1254" y="19"/>
                  </a:moveTo>
                  <a:cubicBezTo>
                    <a:pt x="1262" y="20"/>
                    <a:pt x="1270" y="21"/>
                    <a:pt x="1278" y="21"/>
                  </a:cubicBezTo>
                  <a:cubicBezTo>
                    <a:pt x="1282" y="22"/>
                    <a:pt x="1286" y="19"/>
                    <a:pt x="1286" y="14"/>
                  </a:cubicBezTo>
                  <a:cubicBezTo>
                    <a:pt x="1287" y="10"/>
                    <a:pt x="1284" y="6"/>
                    <a:pt x="1279" y="6"/>
                  </a:cubicBezTo>
                  <a:cubicBezTo>
                    <a:pt x="1271" y="5"/>
                    <a:pt x="1263" y="4"/>
                    <a:pt x="1255" y="3"/>
                  </a:cubicBezTo>
                  <a:cubicBezTo>
                    <a:pt x="1251" y="3"/>
                    <a:pt x="1247" y="6"/>
                    <a:pt x="1247" y="11"/>
                  </a:cubicBezTo>
                  <a:cubicBezTo>
                    <a:pt x="1246" y="15"/>
                    <a:pt x="1250" y="19"/>
                    <a:pt x="1254" y="19"/>
                  </a:cubicBezTo>
                  <a:moveTo>
                    <a:pt x="1132" y="16"/>
                  </a:moveTo>
                  <a:cubicBezTo>
                    <a:pt x="1140" y="16"/>
                    <a:pt x="1148" y="16"/>
                    <a:pt x="1156" y="16"/>
                  </a:cubicBezTo>
                  <a:cubicBezTo>
                    <a:pt x="1160" y="16"/>
                    <a:pt x="1164" y="12"/>
                    <a:pt x="1164" y="8"/>
                  </a:cubicBezTo>
                  <a:cubicBezTo>
                    <a:pt x="1163" y="4"/>
                    <a:pt x="1160" y="0"/>
                    <a:pt x="1155" y="0"/>
                  </a:cubicBezTo>
                  <a:cubicBezTo>
                    <a:pt x="1147" y="0"/>
                    <a:pt x="1139" y="0"/>
                    <a:pt x="1131" y="0"/>
                  </a:cubicBezTo>
                  <a:cubicBezTo>
                    <a:pt x="1127" y="1"/>
                    <a:pt x="1124" y="4"/>
                    <a:pt x="1124" y="9"/>
                  </a:cubicBezTo>
                  <a:cubicBezTo>
                    <a:pt x="1124" y="13"/>
                    <a:pt x="1128" y="17"/>
                    <a:pt x="1132" y="16"/>
                  </a:cubicBezTo>
                  <a:moveTo>
                    <a:pt x="1010" y="26"/>
                  </a:moveTo>
                  <a:cubicBezTo>
                    <a:pt x="1018" y="25"/>
                    <a:pt x="1026" y="24"/>
                    <a:pt x="1034" y="23"/>
                  </a:cubicBezTo>
                  <a:cubicBezTo>
                    <a:pt x="1038" y="23"/>
                    <a:pt x="1041" y="19"/>
                    <a:pt x="1041" y="14"/>
                  </a:cubicBezTo>
                  <a:cubicBezTo>
                    <a:pt x="1040" y="10"/>
                    <a:pt x="1036" y="7"/>
                    <a:pt x="1032" y="7"/>
                  </a:cubicBezTo>
                  <a:cubicBezTo>
                    <a:pt x="1024" y="8"/>
                    <a:pt x="1016" y="9"/>
                    <a:pt x="1008" y="10"/>
                  </a:cubicBezTo>
                  <a:cubicBezTo>
                    <a:pt x="1004" y="11"/>
                    <a:pt x="1001" y="15"/>
                    <a:pt x="1001" y="19"/>
                  </a:cubicBezTo>
                  <a:cubicBezTo>
                    <a:pt x="1002" y="24"/>
                    <a:pt x="1006" y="27"/>
                    <a:pt x="1010" y="26"/>
                  </a:cubicBezTo>
                  <a:cubicBezTo>
                    <a:pt x="1010" y="26"/>
                    <a:pt x="1010" y="26"/>
                    <a:pt x="1010" y="26"/>
                  </a:cubicBezTo>
                  <a:moveTo>
                    <a:pt x="890" y="49"/>
                  </a:moveTo>
                  <a:cubicBezTo>
                    <a:pt x="898" y="47"/>
                    <a:pt x="905" y="45"/>
                    <a:pt x="913" y="44"/>
                  </a:cubicBezTo>
                  <a:cubicBezTo>
                    <a:pt x="917" y="43"/>
                    <a:pt x="920" y="38"/>
                    <a:pt x="919" y="34"/>
                  </a:cubicBezTo>
                  <a:cubicBezTo>
                    <a:pt x="918" y="30"/>
                    <a:pt x="914" y="27"/>
                    <a:pt x="910" y="28"/>
                  </a:cubicBezTo>
                  <a:cubicBezTo>
                    <a:pt x="902" y="30"/>
                    <a:pt x="894" y="32"/>
                    <a:pt x="886" y="33"/>
                  </a:cubicBezTo>
                  <a:cubicBezTo>
                    <a:pt x="882" y="34"/>
                    <a:pt x="879" y="39"/>
                    <a:pt x="880" y="43"/>
                  </a:cubicBezTo>
                  <a:cubicBezTo>
                    <a:pt x="881" y="47"/>
                    <a:pt x="886" y="50"/>
                    <a:pt x="890" y="49"/>
                  </a:cubicBezTo>
                  <a:moveTo>
                    <a:pt x="773" y="84"/>
                  </a:moveTo>
                  <a:cubicBezTo>
                    <a:pt x="780" y="82"/>
                    <a:pt x="788" y="79"/>
                    <a:pt x="795" y="77"/>
                  </a:cubicBezTo>
                  <a:cubicBezTo>
                    <a:pt x="800" y="75"/>
                    <a:pt x="802" y="71"/>
                    <a:pt x="800" y="66"/>
                  </a:cubicBezTo>
                  <a:cubicBezTo>
                    <a:pt x="799" y="62"/>
                    <a:pt x="794" y="60"/>
                    <a:pt x="790" y="61"/>
                  </a:cubicBezTo>
                  <a:cubicBezTo>
                    <a:pt x="783" y="64"/>
                    <a:pt x="775" y="67"/>
                    <a:pt x="768" y="69"/>
                  </a:cubicBezTo>
                  <a:cubicBezTo>
                    <a:pt x="763" y="71"/>
                    <a:pt x="761" y="75"/>
                    <a:pt x="763" y="80"/>
                  </a:cubicBezTo>
                  <a:cubicBezTo>
                    <a:pt x="764" y="84"/>
                    <a:pt x="769" y="86"/>
                    <a:pt x="773" y="84"/>
                  </a:cubicBezTo>
                  <a:cubicBezTo>
                    <a:pt x="773" y="84"/>
                    <a:pt x="773" y="84"/>
                    <a:pt x="773" y="84"/>
                  </a:cubicBezTo>
                  <a:moveTo>
                    <a:pt x="661" y="132"/>
                  </a:moveTo>
                  <a:cubicBezTo>
                    <a:pt x="668" y="129"/>
                    <a:pt x="675" y="125"/>
                    <a:pt x="682" y="122"/>
                  </a:cubicBezTo>
                  <a:cubicBezTo>
                    <a:pt x="686" y="120"/>
                    <a:pt x="688" y="115"/>
                    <a:pt x="686" y="111"/>
                  </a:cubicBezTo>
                  <a:cubicBezTo>
                    <a:pt x="684" y="107"/>
                    <a:pt x="679" y="106"/>
                    <a:pt x="675" y="107"/>
                  </a:cubicBezTo>
                  <a:cubicBezTo>
                    <a:pt x="668" y="111"/>
                    <a:pt x="661" y="114"/>
                    <a:pt x="654" y="118"/>
                  </a:cubicBezTo>
                  <a:cubicBezTo>
                    <a:pt x="650" y="120"/>
                    <a:pt x="648" y="124"/>
                    <a:pt x="650" y="128"/>
                  </a:cubicBezTo>
                  <a:cubicBezTo>
                    <a:pt x="652" y="132"/>
                    <a:pt x="657" y="134"/>
                    <a:pt x="661" y="132"/>
                  </a:cubicBezTo>
                  <a:moveTo>
                    <a:pt x="554" y="191"/>
                  </a:moveTo>
                  <a:cubicBezTo>
                    <a:pt x="561" y="187"/>
                    <a:pt x="567" y="183"/>
                    <a:pt x="574" y="179"/>
                  </a:cubicBezTo>
                  <a:cubicBezTo>
                    <a:pt x="578" y="177"/>
                    <a:pt x="579" y="172"/>
                    <a:pt x="577" y="168"/>
                  </a:cubicBezTo>
                  <a:cubicBezTo>
                    <a:pt x="575" y="164"/>
                    <a:pt x="570" y="163"/>
                    <a:pt x="566" y="165"/>
                  </a:cubicBezTo>
                  <a:cubicBezTo>
                    <a:pt x="559" y="169"/>
                    <a:pt x="552" y="174"/>
                    <a:pt x="545" y="178"/>
                  </a:cubicBezTo>
                  <a:cubicBezTo>
                    <a:pt x="542" y="180"/>
                    <a:pt x="541" y="185"/>
                    <a:pt x="543" y="189"/>
                  </a:cubicBezTo>
                  <a:cubicBezTo>
                    <a:pt x="545" y="193"/>
                    <a:pt x="550" y="194"/>
                    <a:pt x="554" y="191"/>
                  </a:cubicBezTo>
                  <a:moveTo>
                    <a:pt x="454" y="262"/>
                  </a:moveTo>
                  <a:cubicBezTo>
                    <a:pt x="460" y="257"/>
                    <a:pt x="466" y="252"/>
                    <a:pt x="473" y="247"/>
                  </a:cubicBezTo>
                  <a:cubicBezTo>
                    <a:pt x="476" y="245"/>
                    <a:pt x="477" y="240"/>
                    <a:pt x="474" y="236"/>
                  </a:cubicBezTo>
                  <a:cubicBezTo>
                    <a:pt x="472" y="233"/>
                    <a:pt x="467" y="232"/>
                    <a:pt x="463" y="235"/>
                  </a:cubicBezTo>
                  <a:cubicBezTo>
                    <a:pt x="457" y="240"/>
                    <a:pt x="450" y="244"/>
                    <a:pt x="444" y="249"/>
                  </a:cubicBezTo>
                  <a:cubicBezTo>
                    <a:pt x="441" y="252"/>
                    <a:pt x="440" y="257"/>
                    <a:pt x="443" y="261"/>
                  </a:cubicBezTo>
                  <a:cubicBezTo>
                    <a:pt x="446" y="264"/>
                    <a:pt x="451" y="265"/>
                    <a:pt x="454" y="262"/>
                  </a:cubicBezTo>
                  <a:moveTo>
                    <a:pt x="362" y="343"/>
                  </a:moveTo>
                  <a:cubicBezTo>
                    <a:pt x="368" y="337"/>
                    <a:pt x="374" y="332"/>
                    <a:pt x="379" y="326"/>
                  </a:cubicBezTo>
                  <a:cubicBezTo>
                    <a:pt x="383" y="323"/>
                    <a:pt x="383" y="318"/>
                    <a:pt x="380" y="315"/>
                  </a:cubicBezTo>
                  <a:cubicBezTo>
                    <a:pt x="377" y="312"/>
                    <a:pt x="372" y="311"/>
                    <a:pt x="368" y="315"/>
                  </a:cubicBezTo>
                  <a:cubicBezTo>
                    <a:pt x="363" y="320"/>
                    <a:pt x="357" y="326"/>
                    <a:pt x="351" y="331"/>
                  </a:cubicBezTo>
                  <a:cubicBezTo>
                    <a:pt x="348" y="334"/>
                    <a:pt x="348" y="339"/>
                    <a:pt x="351" y="342"/>
                  </a:cubicBezTo>
                  <a:cubicBezTo>
                    <a:pt x="354" y="346"/>
                    <a:pt x="359" y="346"/>
                    <a:pt x="362" y="343"/>
                  </a:cubicBezTo>
                  <a:moveTo>
                    <a:pt x="279" y="432"/>
                  </a:moveTo>
                  <a:cubicBezTo>
                    <a:pt x="284" y="426"/>
                    <a:pt x="289" y="420"/>
                    <a:pt x="295" y="414"/>
                  </a:cubicBezTo>
                  <a:cubicBezTo>
                    <a:pt x="298" y="411"/>
                    <a:pt x="297" y="406"/>
                    <a:pt x="294" y="403"/>
                  </a:cubicBezTo>
                  <a:cubicBezTo>
                    <a:pt x="290" y="400"/>
                    <a:pt x="285" y="401"/>
                    <a:pt x="283" y="404"/>
                  </a:cubicBezTo>
                  <a:cubicBezTo>
                    <a:pt x="277" y="410"/>
                    <a:pt x="272" y="416"/>
                    <a:pt x="267" y="422"/>
                  </a:cubicBezTo>
                  <a:cubicBezTo>
                    <a:pt x="264" y="426"/>
                    <a:pt x="265" y="431"/>
                    <a:pt x="268" y="434"/>
                  </a:cubicBezTo>
                  <a:cubicBezTo>
                    <a:pt x="271" y="436"/>
                    <a:pt x="277" y="436"/>
                    <a:pt x="279" y="432"/>
                  </a:cubicBezTo>
                  <a:moveTo>
                    <a:pt x="206" y="531"/>
                  </a:moveTo>
                  <a:cubicBezTo>
                    <a:pt x="211" y="524"/>
                    <a:pt x="215" y="518"/>
                    <a:pt x="220" y="511"/>
                  </a:cubicBezTo>
                  <a:cubicBezTo>
                    <a:pt x="222" y="507"/>
                    <a:pt x="221" y="502"/>
                    <a:pt x="218" y="500"/>
                  </a:cubicBezTo>
                  <a:cubicBezTo>
                    <a:pt x="214" y="497"/>
                    <a:pt x="209" y="498"/>
                    <a:pt x="207" y="502"/>
                  </a:cubicBezTo>
                  <a:cubicBezTo>
                    <a:pt x="202" y="508"/>
                    <a:pt x="198" y="515"/>
                    <a:pt x="193" y="522"/>
                  </a:cubicBezTo>
                  <a:cubicBezTo>
                    <a:pt x="191" y="525"/>
                    <a:pt x="192" y="530"/>
                    <a:pt x="195" y="533"/>
                  </a:cubicBezTo>
                  <a:cubicBezTo>
                    <a:pt x="199" y="535"/>
                    <a:pt x="204" y="534"/>
                    <a:pt x="206" y="531"/>
                  </a:cubicBezTo>
                  <a:moveTo>
                    <a:pt x="144" y="636"/>
                  </a:moveTo>
                  <a:cubicBezTo>
                    <a:pt x="148" y="629"/>
                    <a:pt x="152" y="622"/>
                    <a:pt x="156" y="615"/>
                  </a:cubicBezTo>
                  <a:cubicBezTo>
                    <a:pt x="158" y="611"/>
                    <a:pt x="156" y="606"/>
                    <a:pt x="152" y="604"/>
                  </a:cubicBezTo>
                  <a:cubicBezTo>
                    <a:pt x="148" y="602"/>
                    <a:pt x="144" y="604"/>
                    <a:pt x="141" y="607"/>
                  </a:cubicBezTo>
                  <a:cubicBezTo>
                    <a:pt x="138" y="614"/>
                    <a:pt x="134" y="622"/>
                    <a:pt x="130" y="629"/>
                  </a:cubicBezTo>
                  <a:cubicBezTo>
                    <a:pt x="128" y="633"/>
                    <a:pt x="130" y="637"/>
                    <a:pt x="134" y="639"/>
                  </a:cubicBezTo>
                  <a:cubicBezTo>
                    <a:pt x="138" y="641"/>
                    <a:pt x="142" y="640"/>
                    <a:pt x="144" y="636"/>
                  </a:cubicBezTo>
                  <a:moveTo>
                    <a:pt x="94" y="747"/>
                  </a:moveTo>
                  <a:cubicBezTo>
                    <a:pt x="97" y="740"/>
                    <a:pt x="100" y="733"/>
                    <a:pt x="103" y="725"/>
                  </a:cubicBezTo>
                  <a:cubicBezTo>
                    <a:pt x="104" y="721"/>
                    <a:pt x="103" y="717"/>
                    <a:pt x="98" y="715"/>
                  </a:cubicBezTo>
                  <a:cubicBezTo>
                    <a:pt x="94" y="713"/>
                    <a:pt x="90" y="715"/>
                    <a:pt x="88" y="719"/>
                  </a:cubicBezTo>
                  <a:cubicBezTo>
                    <a:pt x="85" y="727"/>
                    <a:pt x="82" y="734"/>
                    <a:pt x="79" y="742"/>
                  </a:cubicBezTo>
                  <a:cubicBezTo>
                    <a:pt x="77" y="746"/>
                    <a:pt x="79" y="750"/>
                    <a:pt x="84" y="752"/>
                  </a:cubicBezTo>
                  <a:cubicBezTo>
                    <a:pt x="88" y="754"/>
                    <a:pt x="92" y="752"/>
                    <a:pt x="94" y="747"/>
                  </a:cubicBezTo>
                  <a:moveTo>
                    <a:pt x="56" y="864"/>
                  </a:moveTo>
                  <a:cubicBezTo>
                    <a:pt x="58" y="856"/>
                    <a:pt x="60" y="848"/>
                    <a:pt x="62" y="841"/>
                  </a:cubicBezTo>
                  <a:cubicBezTo>
                    <a:pt x="63" y="837"/>
                    <a:pt x="61" y="832"/>
                    <a:pt x="57" y="831"/>
                  </a:cubicBezTo>
                  <a:cubicBezTo>
                    <a:pt x="52" y="830"/>
                    <a:pt x="48" y="832"/>
                    <a:pt x="47" y="836"/>
                  </a:cubicBezTo>
                  <a:cubicBezTo>
                    <a:pt x="44" y="844"/>
                    <a:pt x="42" y="852"/>
                    <a:pt x="40" y="859"/>
                  </a:cubicBezTo>
                  <a:cubicBezTo>
                    <a:pt x="39" y="864"/>
                    <a:pt x="42" y="868"/>
                    <a:pt x="46" y="869"/>
                  </a:cubicBezTo>
                  <a:cubicBezTo>
                    <a:pt x="50" y="870"/>
                    <a:pt x="55" y="868"/>
                    <a:pt x="56" y="864"/>
                  </a:cubicBezTo>
                  <a:cubicBezTo>
                    <a:pt x="56" y="864"/>
                    <a:pt x="56" y="864"/>
                    <a:pt x="56" y="864"/>
                  </a:cubicBezTo>
                  <a:moveTo>
                    <a:pt x="30" y="983"/>
                  </a:moveTo>
                  <a:cubicBezTo>
                    <a:pt x="31" y="975"/>
                    <a:pt x="33" y="967"/>
                    <a:pt x="34" y="960"/>
                  </a:cubicBezTo>
                  <a:cubicBezTo>
                    <a:pt x="35" y="955"/>
                    <a:pt x="32" y="951"/>
                    <a:pt x="28" y="950"/>
                  </a:cubicBezTo>
                  <a:cubicBezTo>
                    <a:pt x="23" y="950"/>
                    <a:pt x="19" y="953"/>
                    <a:pt x="18" y="957"/>
                  </a:cubicBezTo>
                  <a:cubicBezTo>
                    <a:pt x="17" y="965"/>
                    <a:pt x="16" y="973"/>
                    <a:pt x="14" y="981"/>
                  </a:cubicBezTo>
                  <a:cubicBezTo>
                    <a:pt x="14" y="985"/>
                    <a:pt x="17" y="989"/>
                    <a:pt x="21" y="990"/>
                  </a:cubicBezTo>
                  <a:cubicBezTo>
                    <a:pt x="25" y="990"/>
                    <a:pt x="29" y="987"/>
                    <a:pt x="30" y="983"/>
                  </a:cubicBezTo>
                  <a:moveTo>
                    <a:pt x="17" y="1105"/>
                  </a:moveTo>
                  <a:cubicBezTo>
                    <a:pt x="18" y="1097"/>
                    <a:pt x="18" y="1089"/>
                    <a:pt x="19" y="1081"/>
                  </a:cubicBezTo>
                  <a:cubicBezTo>
                    <a:pt x="19" y="1077"/>
                    <a:pt x="16" y="1073"/>
                    <a:pt x="11" y="1072"/>
                  </a:cubicBezTo>
                  <a:cubicBezTo>
                    <a:pt x="7" y="1072"/>
                    <a:pt x="3" y="1075"/>
                    <a:pt x="3" y="1080"/>
                  </a:cubicBezTo>
                  <a:cubicBezTo>
                    <a:pt x="2" y="1088"/>
                    <a:pt x="2" y="1096"/>
                    <a:pt x="1" y="1104"/>
                  </a:cubicBezTo>
                  <a:cubicBezTo>
                    <a:pt x="1" y="1108"/>
                    <a:pt x="5" y="1112"/>
                    <a:pt x="9" y="1112"/>
                  </a:cubicBezTo>
                  <a:cubicBezTo>
                    <a:pt x="13" y="1112"/>
                    <a:pt x="17" y="1109"/>
                    <a:pt x="17" y="1105"/>
                  </a:cubicBezTo>
                  <a:moveTo>
                    <a:pt x="17" y="1227"/>
                  </a:moveTo>
                  <a:cubicBezTo>
                    <a:pt x="17" y="1219"/>
                    <a:pt x="17" y="1211"/>
                    <a:pt x="16" y="1203"/>
                  </a:cubicBezTo>
                  <a:cubicBezTo>
                    <a:pt x="16" y="1199"/>
                    <a:pt x="13" y="1195"/>
                    <a:pt x="8" y="1195"/>
                  </a:cubicBezTo>
                  <a:cubicBezTo>
                    <a:pt x="4" y="1196"/>
                    <a:pt x="0" y="1199"/>
                    <a:pt x="0" y="1204"/>
                  </a:cubicBezTo>
                  <a:cubicBezTo>
                    <a:pt x="1" y="1212"/>
                    <a:pt x="1" y="1220"/>
                    <a:pt x="2" y="1228"/>
                  </a:cubicBezTo>
                  <a:cubicBezTo>
                    <a:pt x="2" y="1232"/>
                    <a:pt x="6" y="1236"/>
                    <a:pt x="10" y="1235"/>
                  </a:cubicBezTo>
                  <a:cubicBezTo>
                    <a:pt x="14" y="1235"/>
                    <a:pt x="18" y="1231"/>
                    <a:pt x="17" y="1227"/>
                  </a:cubicBezTo>
                  <a:moveTo>
                    <a:pt x="30" y="1348"/>
                  </a:moveTo>
                  <a:cubicBezTo>
                    <a:pt x="29" y="1341"/>
                    <a:pt x="28" y="1333"/>
                    <a:pt x="27" y="1325"/>
                  </a:cubicBezTo>
                  <a:cubicBezTo>
                    <a:pt x="26" y="1321"/>
                    <a:pt x="22" y="1318"/>
                    <a:pt x="18" y="1318"/>
                  </a:cubicBezTo>
                  <a:cubicBezTo>
                    <a:pt x="14" y="1319"/>
                    <a:pt x="10" y="1323"/>
                    <a:pt x="11" y="1327"/>
                  </a:cubicBezTo>
                  <a:cubicBezTo>
                    <a:pt x="12" y="1335"/>
                    <a:pt x="13" y="1343"/>
                    <a:pt x="15" y="1351"/>
                  </a:cubicBezTo>
                  <a:cubicBezTo>
                    <a:pt x="15" y="1355"/>
                    <a:pt x="19" y="1358"/>
                    <a:pt x="24" y="1358"/>
                  </a:cubicBezTo>
                  <a:cubicBezTo>
                    <a:pt x="28" y="1357"/>
                    <a:pt x="31" y="1353"/>
                    <a:pt x="30" y="1348"/>
                  </a:cubicBezTo>
                  <a:moveTo>
                    <a:pt x="56" y="1468"/>
                  </a:moveTo>
                  <a:cubicBezTo>
                    <a:pt x="54" y="1460"/>
                    <a:pt x="52" y="1453"/>
                    <a:pt x="50" y="1445"/>
                  </a:cubicBezTo>
                  <a:cubicBezTo>
                    <a:pt x="49" y="1441"/>
                    <a:pt x="45" y="1438"/>
                    <a:pt x="41" y="1439"/>
                  </a:cubicBezTo>
                  <a:cubicBezTo>
                    <a:pt x="36" y="1440"/>
                    <a:pt x="34" y="1445"/>
                    <a:pt x="35" y="1449"/>
                  </a:cubicBezTo>
                  <a:cubicBezTo>
                    <a:pt x="37" y="1457"/>
                    <a:pt x="39" y="1464"/>
                    <a:pt x="41" y="1472"/>
                  </a:cubicBezTo>
                  <a:cubicBezTo>
                    <a:pt x="42" y="1476"/>
                    <a:pt x="46" y="1479"/>
                    <a:pt x="51" y="1478"/>
                  </a:cubicBezTo>
                  <a:cubicBezTo>
                    <a:pt x="55" y="1477"/>
                    <a:pt x="57" y="1472"/>
                    <a:pt x="56" y="1468"/>
                  </a:cubicBezTo>
                  <a:moveTo>
                    <a:pt x="95" y="1584"/>
                  </a:moveTo>
                  <a:cubicBezTo>
                    <a:pt x="92" y="1577"/>
                    <a:pt x="89" y="1569"/>
                    <a:pt x="86" y="1562"/>
                  </a:cubicBezTo>
                  <a:cubicBezTo>
                    <a:pt x="85" y="1558"/>
                    <a:pt x="80" y="1555"/>
                    <a:pt x="76" y="1557"/>
                  </a:cubicBezTo>
                  <a:cubicBezTo>
                    <a:pt x="72" y="1559"/>
                    <a:pt x="70" y="1563"/>
                    <a:pt x="71" y="1567"/>
                  </a:cubicBezTo>
                  <a:cubicBezTo>
                    <a:pt x="74" y="1575"/>
                    <a:pt x="77" y="1582"/>
                    <a:pt x="80" y="1590"/>
                  </a:cubicBezTo>
                  <a:cubicBezTo>
                    <a:pt x="81" y="1594"/>
                    <a:pt x="86" y="1596"/>
                    <a:pt x="90" y="1594"/>
                  </a:cubicBezTo>
                  <a:cubicBezTo>
                    <a:pt x="94" y="1593"/>
                    <a:pt x="96" y="1588"/>
                    <a:pt x="95" y="1584"/>
                  </a:cubicBezTo>
                  <a:cubicBezTo>
                    <a:pt x="95" y="1584"/>
                    <a:pt x="95" y="1584"/>
                    <a:pt x="95" y="1584"/>
                  </a:cubicBezTo>
                  <a:moveTo>
                    <a:pt x="145" y="1695"/>
                  </a:moveTo>
                  <a:cubicBezTo>
                    <a:pt x="142" y="1688"/>
                    <a:pt x="138" y="1681"/>
                    <a:pt x="135" y="1674"/>
                  </a:cubicBezTo>
                  <a:cubicBezTo>
                    <a:pt x="133" y="1670"/>
                    <a:pt x="128" y="1668"/>
                    <a:pt x="124" y="1670"/>
                  </a:cubicBezTo>
                  <a:cubicBezTo>
                    <a:pt x="120" y="1672"/>
                    <a:pt x="118" y="1677"/>
                    <a:pt x="120" y="1681"/>
                  </a:cubicBezTo>
                  <a:cubicBezTo>
                    <a:pt x="124" y="1688"/>
                    <a:pt x="128" y="1695"/>
                    <a:pt x="131" y="1702"/>
                  </a:cubicBezTo>
                  <a:cubicBezTo>
                    <a:pt x="133" y="1706"/>
                    <a:pt x="138" y="1708"/>
                    <a:pt x="142" y="1706"/>
                  </a:cubicBezTo>
                  <a:cubicBezTo>
                    <a:pt x="146" y="1704"/>
                    <a:pt x="147" y="1699"/>
                    <a:pt x="145" y="1695"/>
                  </a:cubicBezTo>
                  <a:moveTo>
                    <a:pt x="208" y="1800"/>
                  </a:moveTo>
                  <a:cubicBezTo>
                    <a:pt x="203" y="1794"/>
                    <a:pt x="199" y="1787"/>
                    <a:pt x="195" y="1780"/>
                  </a:cubicBezTo>
                  <a:cubicBezTo>
                    <a:pt x="192" y="1777"/>
                    <a:pt x="187" y="1776"/>
                    <a:pt x="184" y="1778"/>
                  </a:cubicBezTo>
                  <a:cubicBezTo>
                    <a:pt x="180" y="1780"/>
                    <a:pt x="179" y="1785"/>
                    <a:pt x="181" y="1789"/>
                  </a:cubicBezTo>
                  <a:cubicBezTo>
                    <a:pt x="185" y="1796"/>
                    <a:pt x="190" y="1802"/>
                    <a:pt x="194" y="1809"/>
                  </a:cubicBezTo>
                  <a:cubicBezTo>
                    <a:pt x="197" y="1813"/>
                    <a:pt x="202" y="1814"/>
                    <a:pt x="205" y="1811"/>
                  </a:cubicBezTo>
                  <a:cubicBezTo>
                    <a:pt x="209" y="1809"/>
                    <a:pt x="210" y="1804"/>
                    <a:pt x="208" y="1800"/>
                  </a:cubicBezTo>
                  <a:cubicBezTo>
                    <a:pt x="208" y="1800"/>
                    <a:pt x="208" y="1800"/>
                    <a:pt x="208" y="1800"/>
                  </a:cubicBezTo>
                  <a:moveTo>
                    <a:pt x="281" y="1898"/>
                  </a:moveTo>
                  <a:cubicBezTo>
                    <a:pt x="276" y="1892"/>
                    <a:pt x="271" y="1886"/>
                    <a:pt x="266" y="1880"/>
                  </a:cubicBezTo>
                  <a:cubicBezTo>
                    <a:pt x="263" y="1876"/>
                    <a:pt x="258" y="1876"/>
                    <a:pt x="254" y="1879"/>
                  </a:cubicBezTo>
                  <a:cubicBezTo>
                    <a:pt x="251" y="1881"/>
                    <a:pt x="250" y="1886"/>
                    <a:pt x="253" y="1890"/>
                  </a:cubicBezTo>
                  <a:cubicBezTo>
                    <a:pt x="258" y="1896"/>
                    <a:pt x="263" y="1902"/>
                    <a:pt x="268" y="1908"/>
                  </a:cubicBezTo>
                  <a:cubicBezTo>
                    <a:pt x="271" y="1912"/>
                    <a:pt x="276" y="1912"/>
                    <a:pt x="280" y="1909"/>
                  </a:cubicBezTo>
                  <a:cubicBezTo>
                    <a:pt x="283" y="1907"/>
                    <a:pt x="283" y="1902"/>
                    <a:pt x="281" y="1898"/>
                  </a:cubicBezTo>
                  <a:cubicBezTo>
                    <a:pt x="281" y="1898"/>
                    <a:pt x="281" y="1898"/>
                    <a:pt x="281" y="1898"/>
                  </a:cubicBezTo>
                  <a:moveTo>
                    <a:pt x="364" y="1988"/>
                  </a:moveTo>
                  <a:cubicBezTo>
                    <a:pt x="358" y="1982"/>
                    <a:pt x="352" y="1977"/>
                    <a:pt x="347" y="1971"/>
                  </a:cubicBezTo>
                  <a:cubicBezTo>
                    <a:pt x="344" y="1968"/>
                    <a:pt x="339" y="1968"/>
                    <a:pt x="335" y="1971"/>
                  </a:cubicBezTo>
                  <a:cubicBezTo>
                    <a:pt x="332" y="1974"/>
                    <a:pt x="332" y="1979"/>
                    <a:pt x="335" y="1982"/>
                  </a:cubicBezTo>
                  <a:cubicBezTo>
                    <a:pt x="341" y="1988"/>
                    <a:pt x="347" y="1994"/>
                    <a:pt x="352" y="1999"/>
                  </a:cubicBezTo>
                  <a:cubicBezTo>
                    <a:pt x="356" y="2002"/>
                    <a:pt x="361" y="2002"/>
                    <a:pt x="364" y="1999"/>
                  </a:cubicBezTo>
                  <a:cubicBezTo>
                    <a:pt x="367" y="1996"/>
                    <a:pt x="367" y="1991"/>
                    <a:pt x="364" y="1988"/>
                  </a:cubicBezTo>
                  <a:moveTo>
                    <a:pt x="456" y="2068"/>
                  </a:moveTo>
                  <a:cubicBezTo>
                    <a:pt x="449" y="2064"/>
                    <a:pt x="443" y="2059"/>
                    <a:pt x="437" y="2054"/>
                  </a:cubicBezTo>
                  <a:cubicBezTo>
                    <a:pt x="434" y="2051"/>
                    <a:pt x="429" y="2051"/>
                    <a:pt x="426" y="2055"/>
                  </a:cubicBezTo>
                  <a:cubicBezTo>
                    <a:pt x="423" y="2058"/>
                    <a:pt x="424" y="2063"/>
                    <a:pt x="427" y="2066"/>
                  </a:cubicBezTo>
                  <a:cubicBezTo>
                    <a:pt x="433" y="2071"/>
                    <a:pt x="439" y="2076"/>
                    <a:pt x="446" y="2081"/>
                  </a:cubicBezTo>
                  <a:cubicBezTo>
                    <a:pt x="449" y="2084"/>
                    <a:pt x="454" y="2083"/>
                    <a:pt x="457" y="2080"/>
                  </a:cubicBezTo>
                  <a:cubicBezTo>
                    <a:pt x="460" y="2076"/>
                    <a:pt x="459" y="2071"/>
                    <a:pt x="456" y="2068"/>
                  </a:cubicBezTo>
                  <a:moveTo>
                    <a:pt x="556" y="2139"/>
                  </a:moveTo>
                  <a:cubicBezTo>
                    <a:pt x="549" y="2135"/>
                    <a:pt x="542" y="2130"/>
                    <a:pt x="536" y="2126"/>
                  </a:cubicBezTo>
                  <a:cubicBezTo>
                    <a:pt x="532" y="2123"/>
                    <a:pt x="527" y="2125"/>
                    <a:pt x="525" y="2128"/>
                  </a:cubicBezTo>
                  <a:cubicBezTo>
                    <a:pt x="522" y="2132"/>
                    <a:pt x="523" y="2137"/>
                    <a:pt x="527" y="2139"/>
                  </a:cubicBezTo>
                  <a:cubicBezTo>
                    <a:pt x="534" y="2144"/>
                    <a:pt x="540" y="2148"/>
                    <a:pt x="547" y="2152"/>
                  </a:cubicBezTo>
                  <a:cubicBezTo>
                    <a:pt x="551" y="2155"/>
                    <a:pt x="556" y="2153"/>
                    <a:pt x="558" y="2150"/>
                  </a:cubicBezTo>
                  <a:cubicBezTo>
                    <a:pt x="561" y="2146"/>
                    <a:pt x="559" y="2141"/>
                    <a:pt x="556" y="2139"/>
                  </a:cubicBezTo>
                  <a:moveTo>
                    <a:pt x="663" y="2198"/>
                  </a:moveTo>
                  <a:cubicBezTo>
                    <a:pt x="656" y="2195"/>
                    <a:pt x="648" y="2191"/>
                    <a:pt x="641" y="2187"/>
                  </a:cubicBezTo>
                  <a:cubicBezTo>
                    <a:pt x="637" y="2185"/>
                    <a:pt x="633" y="2187"/>
                    <a:pt x="631" y="2191"/>
                  </a:cubicBezTo>
                  <a:cubicBezTo>
                    <a:pt x="629" y="2195"/>
                    <a:pt x="630" y="2200"/>
                    <a:pt x="634" y="2202"/>
                  </a:cubicBezTo>
                  <a:cubicBezTo>
                    <a:pt x="641" y="2205"/>
                    <a:pt x="648" y="2209"/>
                    <a:pt x="656" y="2212"/>
                  </a:cubicBezTo>
                  <a:cubicBezTo>
                    <a:pt x="660" y="2214"/>
                    <a:pt x="664" y="2213"/>
                    <a:pt x="666" y="2209"/>
                  </a:cubicBezTo>
                  <a:cubicBezTo>
                    <a:pt x="668" y="2205"/>
                    <a:pt x="667" y="2200"/>
                    <a:pt x="663" y="2198"/>
                  </a:cubicBezTo>
                  <a:moveTo>
                    <a:pt x="775" y="2246"/>
                  </a:moveTo>
                  <a:cubicBezTo>
                    <a:pt x="768" y="2243"/>
                    <a:pt x="761" y="2240"/>
                    <a:pt x="753" y="2237"/>
                  </a:cubicBezTo>
                  <a:cubicBezTo>
                    <a:pt x="749" y="2236"/>
                    <a:pt x="744" y="2238"/>
                    <a:pt x="743" y="2242"/>
                  </a:cubicBezTo>
                  <a:cubicBezTo>
                    <a:pt x="741" y="2246"/>
                    <a:pt x="743" y="2251"/>
                    <a:pt x="747" y="2252"/>
                  </a:cubicBezTo>
                  <a:cubicBezTo>
                    <a:pt x="755" y="2255"/>
                    <a:pt x="762" y="2258"/>
                    <a:pt x="770" y="2261"/>
                  </a:cubicBezTo>
                  <a:cubicBezTo>
                    <a:pt x="774" y="2262"/>
                    <a:pt x="779" y="2260"/>
                    <a:pt x="780" y="2256"/>
                  </a:cubicBezTo>
                  <a:cubicBezTo>
                    <a:pt x="782" y="2252"/>
                    <a:pt x="780" y="2247"/>
                    <a:pt x="775" y="2246"/>
                  </a:cubicBezTo>
                  <a:moveTo>
                    <a:pt x="892" y="2281"/>
                  </a:moveTo>
                  <a:cubicBezTo>
                    <a:pt x="885" y="2279"/>
                    <a:pt x="877" y="2277"/>
                    <a:pt x="869" y="2275"/>
                  </a:cubicBezTo>
                  <a:cubicBezTo>
                    <a:pt x="865" y="2274"/>
                    <a:pt x="861" y="2276"/>
                    <a:pt x="860" y="2281"/>
                  </a:cubicBezTo>
                  <a:cubicBezTo>
                    <a:pt x="859" y="2285"/>
                    <a:pt x="861" y="2289"/>
                    <a:pt x="865" y="2290"/>
                  </a:cubicBezTo>
                  <a:cubicBezTo>
                    <a:pt x="873" y="2292"/>
                    <a:pt x="881" y="2294"/>
                    <a:pt x="889" y="2296"/>
                  </a:cubicBezTo>
                  <a:cubicBezTo>
                    <a:pt x="893" y="2297"/>
                    <a:pt x="897" y="2295"/>
                    <a:pt x="898" y="2290"/>
                  </a:cubicBezTo>
                  <a:cubicBezTo>
                    <a:pt x="899" y="2286"/>
                    <a:pt x="897" y="2282"/>
                    <a:pt x="892" y="2281"/>
                  </a:cubicBezTo>
                  <a:moveTo>
                    <a:pt x="1013" y="2303"/>
                  </a:moveTo>
                  <a:cubicBezTo>
                    <a:pt x="1005" y="2302"/>
                    <a:pt x="997" y="2301"/>
                    <a:pt x="989" y="2300"/>
                  </a:cubicBezTo>
                  <a:cubicBezTo>
                    <a:pt x="985" y="2299"/>
                    <a:pt x="981" y="2302"/>
                    <a:pt x="980" y="2307"/>
                  </a:cubicBezTo>
                  <a:cubicBezTo>
                    <a:pt x="979" y="2311"/>
                    <a:pt x="982" y="2315"/>
                    <a:pt x="987" y="2316"/>
                  </a:cubicBezTo>
                  <a:cubicBezTo>
                    <a:pt x="995" y="2317"/>
                    <a:pt x="1003" y="2318"/>
                    <a:pt x="1010" y="2319"/>
                  </a:cubicBezTo>
                  <a:cubicBezTo>
                    <a:pt x="1015" y="2320"/>
                    <a:pt x="1019" y="2317"/>
                    <a:pt x="1019" y="2312"/>
                  </a:cubicBezTo>
                  <a:cubicBezTo>
                    <a:pt x="1020" y="2308"/>
                    <a:pt x="1017" y="2304"/>
                    <a:pt x="1013" y="2303"/>
                  </a:cubicBezTo>
                  <a:moveTo>
                    <a:pt x="1134" y="2313"/>
                  </a:moveTo>
                  <a:cubicBezTo>
                    <a:pt x="1127" y="2313"/>
                    <a:pt x="1119" y="2312"/>
                    <a:pt x="1111" y="2312"/>
                  </a:cubicBezTo>
                  <a:cubicBezTo>
                    <a:pt x="1106" y="2312"/>
                    <a:pt x="1103" y="2315"/>
                    <a:pt x="1102" y="2319"/>
                  </a:cubicBezTo>
                  <a:cubicBezTo>
                    <a:pt x="1102" y="2324"/>
                    <a:pt x="1106" y="2328"/>
                    <a:pt x="1110" y="2328"/>
                  </a:cubicBezTo>
                  <a:cubicBezTo>
                    <a:pt x="1118" y="2328"/>
                    <a:pt x="1126" y="2329"/>
                    <a:pt x="1134" y="2329"/>
                  </a:cubicBezTo>
                  <a:cubicBezTo>
                    <a:pt x="1138" y="2329"/>
                    <a:pt x="1142" y="2325"/>
                    <a:pt x="1142" y="2321"/>
                  </a:cubicBezTo>
                  <a:cubicBezTo>
                    <a:pt x="1142" y="2316"/>
                    <a:pt x="1139" y="2313"/>
                    <a:pt x="1134" y="2313"/>
                  </a:cubicBezTo>
                  <a:moveTo>
                    <a:pt x="1257" y="2309"/>
                  </a:moveTo>
                  <a:cubicBezTo>
                    <a:pt x="1249" y="2310"/>
                    <a:pt x="1241" y="2311"/>
                    <a:pt x="1233" y="2311"/>
                  </a:cubicBezTo>
                  <a:cubicBezTo>
                    <a:pt x="1229" y="2311"/>
                    <a:pt x="1225" y="2315"/>
                    <a:pt x="1226" y="2320"/>
                  </a:cubicBezTo>
                  <a:cubicBezTo>
                    <a:pt x="1226" y="2324"/>
                    <a:pt x="1230" y="2327"/>
                    <a:pt x="1234" y="2327"/>
                  </a:cubicBezTo>
                  <a:cubicBezTo>
                    <a:pt x="1242" y="2327"/>
                    <a:pt x="1250" y="2326"/>
                    <a:pt x="1258" y="2325"/>
                  </a:cubicBezTo>
                  <a:cubicBezTo>
                    <a:pt x="1262" y="2325"/>
                    <a:pt x="1266" y="2321"/>
                    <a:pt x="1265" y="2317"/>
                  </a:cubicBezTo>
                  <a:cubicBezTo>
                    <a:pt x="1265" y="2312"/>
                    <a:pt x="1261" y="2309"/>
                    <a:pt x="1257" y="2309"/>
                  </a:cubicBezTo>
                  <a:moveTo>
                    <a:pt x="1378" y="2293"/>
                  </a:moveTo>
                  <a:cubicBezTo>
                    <a:pt x="1370" y="2295"/>
                    <a:pt x="1362" y="2296"/>
                    <a:pt x="1354" y="2297"/>
                  </a:cubicBezTo>
                  <a:cubicBezTo>
                    <a:pt x="1350" y="2298"/>
                    <a:pt x="1347" y="2302"/>
                    <a:pt x="1348" y="2307"/>
                  </a:cubicBezTo>
                  <a:cubicBezTo>
                    <a:pt x="1349" y="2311"/>
                    <a:pt x="1353" y="2314"/>
                    <a:pt x="1357" y="2313"/>
                  </a:cubicBezTo>
                  <a:cubicBezTo>
                    <a:pt x="1365" y="2312"/>
                    <a:pt x="1373" y="2311"/>
                    <a:pt x="1381" y="2309"/>
                  </a:cubicBezTo>
                  <a:cubicBezTo>
                    <a:pt x="1385" y="2308"/>
                    <a:pt x="1388" y="2304"/>
                    <a:pt x="1387" y="2300"/>
                  </a:cubicBezTo>
                  <a:cubicBezTo>
                    <a:pt x="1386" y="2295"/>
                    <a:pt x="1382" y="2292"/>
                    <a:pt x="1378" y="2293"/>
                  </a:cubicBezTo>
                  <a:moveTo>
                    <a:pt x="1497" y="2264"/>
                  </a:moveTo>
                  <a:cubicBezTo>
                    <a:pt x="1489" y="2267"/>
                    <a:pt x="1481" y="2269"/>
                    <a:pt x="1474" y="2271"/>
                  </a:cubicBezTo>
                  <a:cubicBezTo>
                    <a:pt x="1470" y="2272"/>
                    <a:pt x="1467" y="2277"/>
                    <a:pt x="1468" y="2281"/>
                  </a:cubicBezTo>
                  <a:cubicBezTo>
                    <a:pt x="1469" y="2285"/>
                    <a:pt x="1474" y="2288"/>
                    <a:pt x="1478" y="2286"/>
                  </a:cubicBezTo>
                  <a:cubicBezTo>
                    <a:pt x="1486" y="2284"/>
                    <a:pt x="1493" y="2282"/>
                    <a:pt x="1501" y="2280"/>
                  </a:cubicBezTo>
                  <a:cubicBezTo>
                    <a:pt x="1505" y="2278"/>
                    <a:pt x="1508" y="2274"/>
                    <a:pt x="1506" y="2270"/>
                  </a:cubicBezTo>
                  <a:cubicBezTo>
                    <a:pt x="1505" y="2265"/>
                    <a:pt x="1501" y="2263"/>
                    <a:pt x="1497" y="2264"/>
                  </a:cubicBezTo>
                  <a:cubicBezTo>
                    <a:pt x="1497" y="2264"/>
                    <a:pt x="1497" y="2264"/>
                    <a:pt x="1497" y="2264"/>
                  </a:cubicBezTo>
                  <a:moveTo>
                    <a:pt x="1611" y="2223"/>
                  </a:moveTo>
                  <a:cubicBezTo>
                    <a:pt x="1604" y="2226"/>
                    <a:pt x="1597" y="2229"/>
                    <a:pt x="1590" y="2232"/>
                  </a:cubicBezTo>
                  <a:cubicBezTo>
                    <a:pt x="1585" y="2233"/>
                    <a:pt x="1583" y="2238"/>
                    <a:pt x="1585" y="2242"/>
                  </a:cubicBezTo>
                  <a:cubicBezTo>
                    <a:pt x="1587" y="2246"/>
                    <a:pt x="1591" y="2248"/>
                    <a:pt x="1596" y="2247"/>
                  </a:cubicBezTo>
                  <a:cubicBezTo>
                    <a:pt x="1603" y="2244"/>
                    <a:pt x="1610" y="2241"/>
                    <a:pt x="1618" y="2238"/>
                  </a:cubicBezTo>
                  <a:cubicBezTo>
                    <a:pt x="1622" y="2236"/>
                    <a:pt x="1624" y="2231"/>
                    <a:pt x="1622" y="2227"/>
                  </a:cubicBezTo>
                  <a:cubicBezTo>
                    <a:pt x="1620" y="2223"/>
                    <a:pt x="1615" y="2221"/>
                    <a:pt x="1611" y="2223"/>
                  </a:cubicBezTo>
                  <a:moveTo>
                    <a:pt x="1721" y="2169"/>
                  </a:moveTo>
                  <a:cubicBezTo>
                    <a:pt x="1714" y="2173"/>
                    <a:pt x="1707" y="2177"/>
                    <a:pt x="1700" y="2181"/>
                  </a:cubicBezTo>
                  <a:cubicBezTo>
                    <a:pt x="1697" y="2183"/>
                    <a:pt x="1695" y="2188"/>
                    <a:pt x="1697" y="2191"/>
                  </a:cubicBezTo>
                  <a:cubicBezTo>
                    <a:pt x="1699" y="2195"/>
                    <a:pt x="1704" y="2197"/>
                    <a:pt x="1708" y="2195"/>
                  </a:cubicBezTo>
                  <a:cubicBezTo>
                    <a:pt x="1715" y="2191"/>
                    <a:pt x="1722" y="2187"/>
                    <a:pt x="1729" y="2183"/>
                  </a:cubicBezTo>
                  <a:cubicBezTo>
                    <a:pt x="1733" y="2181"/>
                    <a:pt x="1734" y="2176"/>
                    <a:pt x="1732" y="2172"/>
                  </a:cubicBezTo>
                  <a:cubicBezTo>
                    <a:pt x="1730" y="2169"/>
                    <a:pt x="1725" y="2167"/>
                    <a:pt x="1721" y="2169"/>
                  </a:cubicBezTo>
                  <a:moveTo>
                    <a:pt x="1825" y="2104"/>
                  </a:moveTo>
                  <a:cubicBezTo>
                    <a:pt x="1818" y="2109"/>
                    <a:pt x="1812" y="2113"/>
                    <a:pt x="1805" y="2118"/>
                  </a:cubicBezTo>
                  <a:cubicBezTo>
                    <a:pt x="1802" y="2120"/>
                    <a:pt x="1801" y="2125"/>
                    <a:pt x="1803" y="2129"/>
                  </a:cubicBezTo>
                  <a:cubicBezTo>
                    <a:pt x="1806" y="2133"/>
                    <a:pt x="1810" y="2134"/>
                    <a:pt x="1814" y="2131"/>
                  </a:cubicBezTo>
                  <a:cubicBezTo>
                    <a:pt x="1821" y="2127"/>
                    <a:pt x="1827" y="2122"/>
                    <a:pt x="1834" y="2118"/>
                  </a:cubicBezTo>
                  <a:cubicBezTo>
                    <a:pt x="1837" y="2115"/>
                    <a:pt x="1838" y="2110"/>
                    <a:pt x="1836" y="2106"/>
                  </a:cubicBezTo>
                  <a:cubicBezTo>
                    <a:pt x="1833" y="2103"/>
                    <a:pt x="1828" y="2102"/>
                    <a:pt x="1825" y="2104"/>
                  </a:cubicBezTo>
                  <a:cubicBezTo>
                    <a:pt x="1825" y="2104"/>
                    <a:pt x="1825" y="2104"/>
                    <a:pt x="1825" y="2104"/>
                  </a:cubicBezTo>
                  <a:moveTo>
                    <a:pt x="1921" y="2029"/>
                  </a:moveTo>
                  <a:cubicBezTo>
                    <a:pt x="1915" y="2034"/>
                    <a:pt x="1909" y="2039"/>
                    <a:pt x="1903" y="2044"/>
                  </a:cubicBezTo>
                  <a:cubicBezTo>
                    <a:pt x="1899" y="2047"/>
                    <a:pt x="1899" y="2052"/>
                    <a:pt x="1902" y="2056"/>
                  </a:cubicBezTo>
                  <a:cubicBezTo>
                    <a:pt x="1905" y="2059"/>
                    <a:pt x="1910" y="2059"/>
                    <a:pt x="1913" y="2057"/>
                  </a:cubicBezTo>
                  <a:cubicBezTo>
                    <a:pt x="1919" y="2051"/>
                    <a:pt x="1925" y="2046"/>
                    <a:pt x="1931" y="2041"/>
                  </a:cubicBezTo>
                  <a:cubicBezTo>
                    <a:pt x="1935" y="2038"/>
                    <a:pt x="1935" y="2033"/>
                    <a:pt x="1932" y="2030"/>
                  </a:cubicBezTo>
                  <a:cubicBezTo>
                    <a:pt x="1929" y="2026"/>
                    <a:pt x="1924" y="2026"/>
                    <a:pt x="1921" y="2029"/>
                  </a:cubicBezTo>
                  <a:moveTo>
                    <a:pt x="2008" y="1944"/>
                  </a:moveTo>
                  <a:cubicBezTo>
                    <a:pt x="2003" y="1949"/>
                    <a:pt x="1998" y="1955"/>
                    <a:pt x="1992" y="1961"/>
                  </a:cubicBezTo>
                  <a:cubicBezTo>
                    <a:pt x="1989" y="1964"/>
                    <a:pt x="1989" y="1969"/>
                    <a:pt x="1992" y="1972"/>
                  </a:cubicBezTo>
                  <a:cubicBezTo>
                    <a:pt x="1995" y="1975"/>
                    <a:pt x="2001" y="1975"/>
                    <a:pt x="2004" y="1972"/>
                  </a:cubicBezTo>
                  <a:cubicBezTo>
                    <a:pt x="2009" y="1966"/>
                    <a:pt x="2015" y="1960"/>
                    <a:pt x="2020" y="1954"/>
                  </a:cubicBezTo>
                  <a:cubicBezTo>
                    <a:pt x="2023" y="1951"/>
                    <a:pt x="2023" y="1946"/>
                    <a:pt x="2020" y="1943"/>
                  </a:cubicBezTo>
                  <a:cubicBezTo>
                    <a:pt x="2016" y="1940"/>
                    <a:pt x="2011" y="1940"/>
                    <a:pt x="2008" y="1944"/>
                  </a:cubicBezTo>
                  <a:moveTo>
                    <a:pt x="2086" y="1850"/>
                  </a:moveTo>
                  <a:cubicBezTo>
                    <a:pt x="2082" y="1856"/>
                    <a:pt x="2077" y="1862"/>
                    <a:pt x="2072" y="1868"/>
                  </a:cubicBezTo>
                  <a:cubicBezTo>
                    <a:pt x="2069" y="1872"/>
                    <a:pt x="2070" y="1877"/>
                    <a:pt x="2073" y="1880"/>
                  </a:cubicBezTo>
                  <a:cubicBezTo>
                    <a:pt x="2077" y="1882"/>
                    <a:pt x="2082" y="1882"/>
                    <a:pt x="2085" y="1878"/>
                  </a:cubicBezTo>
                  <a:cubicBezTo>
                    <a:pt x="2090" y="1872"/>
                    <a:pt x="2094" y="1866"/>
                    <a:pt x="2099" y="1859"/>
                  </a:cubicBezTo>
                  <a:cubicBezTo>
                    <a:pt x="2102" y="1856"/>
                    <a:pt x="2101" y="1851"/>
                    <a:pt x="2098" y="1848"/>
                  </a:cubicBezTo>
                  <a:cubicBezTo>
                    <a:pt x="2094" y="1845"/>
                    <a:pt x="2089" y="1846"/>
                    <a:pt x="2086" y="1850"/>
                  </a:cubicBezTo>
                  <a:cubicBezTo>
                    <a:pt x="2086" y="1850"/>
                    <a:pt x="2086" y="1850"/>
                    <a:pt x="2086" y="1850"/>
                  </a:cubicBezTo>
                  <a:moveTo>
                    <a:pt x="2154" y="1748"/>
                  </a:moveTo>
                  <a:cubicBezTo>
                    <a:pt x="2150" y="1754"/>
                    <a:pt x="2146" y="1761"/>
                    <a:pt x="2142" y="1768"/>
                  </a:cubicBezTo>
                  <a:cubicBezTo>
                    <a:pt x="2140" y="1772"/>
                    <a:pt x="2141" y="1777"/>
                    <a:pt x="2144" y="1779"/>
                  </a:cubicBezTo>
                  <a:cubicBezTo>
                    <a:pt x="2148" y="1781"/>
                    <a:pt x="2153" y="1780"/>
                    <a:pt x="2155" y="1776"/>
                  </a:cubicBezTo>
                  <a:cubicBezTo>
                    <a:pt x="2160" y="1770"/>
                    <a:pt x="2164" y="1763"/>
                    <a:pt x="2168" y="1756"/>
                  </a:cubicBezTo>
                  <a:cubicBezTo>
                    <a:pt x="2170" y="1752"/>
                    <a:pt x="2169" y="1747"/>
                    <a:pt x="2165" y="1745"/>
                  </a:cubicBezTo>
                  <a:cubicBezTo>
                    <a:pt x="2161" y="1743"/>
                    <a:pt x="2156" y="1744"/>
                    <a:pt x="2154" y="1748"/>
                  </a:cubicBezTo>
                  <a:moveTo>
                    <a:pt x="2211" y="1639"/>
                  </a:moveTo>
                  <a:cubicBezTo>
                    <a:pt x="2207" y="1646"/>
                    <a:pt x="2204" y="1654"/>
                    <a:pt x="2201" y="1661"/>
                  </a:cubicBezTo>
                  <a:cubicBezTo>
                    <a:pt x="2199" y="1665"/>
                    <a:pt x="2200" y="1669"/>
                    <a:pt x="2204" y="1671"/>
                  </a:cubicBezTo>
                  <a:cubicBezTo>
                    <a:pt x="2208" y="1673"/>
                    <a:pt x="2213" y="1672"/>
                    <a:pt x="2215" y="1668"/>
                  </a:cubicBezTo>
                  <a:cubicBezTo>
                    <a:pt x="2218" y="1660"/>
                    <a:pt x="2222" y="1653"/>
                    <a:pt x="2225" y="1646"/>
                  </a:cubicBezTo>
                  <a:cubicBezTo>
                    <a:pt x="2227" y="1642"/>
                    <a:pt x="2225" y="1637"/>
                    <a:pt x="2221" y="1635"/>
                  </a:cubicBezTo>
                  <a:cubicBezTo>
                    <a:pt x="2217" y="1633"/>
                    <a:pt x="2212" y="1635"/>
                    <a:pt x="2211" y="1639"/>
                  </a:cubicBezTo>
                  <a:moveTo>
                    <a:pt x="2255" y="1525"/>
                  </a:moveTo>
                  <a:cubicBezTo>
                    <a:pt x="2253" y="1533"/>
                    <a:pt x="2250" y="1540"/>
                    <a:pt x="2247" y="1548"/>
                  </a:cubicBezTo>
                  <a:cubicBezTo>
                    <a:pt x="2246" y="1552"/>
                    <a:pt x="2248" y="1556"/>
                    <a:pt x="2252" y="1558"/>
                  </a:cubicBezTo>
                  <a:cubicBezTo>
                    <a:pt x="2257" y="1559"/>
                    <a:pt x="2261" y="1557"/>
                    <a:pt x="2263" y="1553"/>
                  </a:cubicBezTo>
                  <a:cubicBezTo>
                    <a:pt x="2265" y="1545"/>
                    <a:pt x="2268" y="1538"/>
                    <a:pt x="2270" y="1530"/>
                  </a:cubicBezTo>
                  <a:cubicBezTo>
                    <a:pt x="2272" y="1526"/>
                    <a:pt x="2269" y="1522"/>
                    <a:pt x="2265" y="1520"/>
                  </a:cubicBezTo>
                  <a:cubicBezTo>
                    <a:pt x="2261" y="1519"/>
                    <a:pt x="2257" y="1521"/>
                    <a:pt x="2255" y="1525"/>
                  </a:cubicBezTo>
                  <a:moveTo>
                    <a:pt x="2287" y="1407"/>
                  </a:moveTo>
                  <a:cubicBezTo>
                    <a:pt x="2286" y="1415"/>
                    <a:pt x="2284" y="1423"/>
                    <a:pt x="2282" y="1430"/>
                  </a:cubicBezTo>
                  <a:cubicBezTo>
                    <a:pt x="2281" y="1435"/>
                    <a:pt x="2284" y="1439"/>
                    <a:pt x="2288" y="1440"/>
                  </a:cubicBezTo>
                  <a:cubicBezTo>
                    <a:pt x="2292" y="1441"/>
                    <a:pt x="2297" y="1438"/>
                    <a:pt x="2298" y="1434"/>
                  </a:cubicBezTo>
                  <a:cubicBezTo>
                    <a:pt x="2299" y="1426"/>
                    <a:pt x="2301" y="1418"/>
                    <a:pt x="2303" y="1411"/>
                  </a:cubicBezTo>
                  <a:cubicBezTo>
                    <a:pt x="2304" y="1406"/>
                    <a:pt x="2301" y="1402"/>
                    <a:pt x="2297" y="1401"/>
                  </a:cubicBezTo>
                  <a:cubicBezTo>
                    <a:pt x="2292" y="1400"/>
                    <a:pt x="2288" y="1403"/>
                    <a:pt x="2287" y="1407"/>
                  </a:cubicBezTo>
                  <a:moveTo>
                    <a:pt x="2307" y="1287"/>
                  </a:moveTo>
                  <a:cubicBezTo>
                    <a:pt x="2306" y="1294"/>
                    <a:pt x="2305" y="1302"/>
                    <a:pt x="2304" y="1310"/>
                  </a:cubicBezTo>
                  <a:cubicBezTo>
                    <a:pt x="2303" y="1314"/>
                    <a:pt x="2306" y="1318"/>
                    <a:pt x="2311" y="1319"/>
                  </a:cubicBezTo>
                  <a:cubicBezTo>
                    <a:pt x="2315" y="1320"/>
                    <a:pt x="2319" y="1317"/>
                    <a:pt x="2320" y="1312"/>
                  </a:cubicBezTo>
                  <a:cubicBezTo>
                    <a:pt x="2321" y="1304"/>
                    <a:pt x="2322" y="1296"/>
                    <a:pt x="2322" y="1288"/>
                  </a:cubicBezTo>
                  <a:cubicBezTo>
                    <a:pt x="2323" y="1284"/>
                    <a:pt x="2320" y="1280"/>
                    <a:pt x="2315" y="1279"/>
                  </a:cubicBezTo>
                  <a:cubicBezTo>
                    <a:pt x="2311" y="1279"/>
                    <a:pt x="2307" y="1282"/>
                    <a:pt x="2307" y="1287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: Shape 5"/>
            <p:cNvSpPr/>
            <p:nvPr/>
          </p:nvSpPr>
          <p:spPr bwMode="auto">
            <a:xfrm>
              <a:off x="4259348" y="3566131"/>
              <a:ext cx="3680672" cy="3677748"/>
            </a:xfrm>
            <a:custGeom>
              <a:avLst/>
              <a:gdLst>
                <a:gd name="T0" fmla="*/ 2129 w 2129"/>
                <a:gd name="T1" fmla="*/ 1064 h 2127"/>
                <a:gd name="T2" fmla="*/ 2117 w 2129"/>
                <a:gd name="T3" fmla="*/ 970 h 2127"/>
                <a:gd name="T4" fmla="*/ 2089 w 2129"/>
                <a:gd name="T5" fmla="*/ 843 h 2127"/>
                <a:gd name="T6" fmla="*/ 2049 w 2129"/>
                <a:gd name="T7" fmla="*/ 703 h 2127"/>
                <a:gd name="T8" fmla="*/ 2049 w 2129"/>
                <a:gd name="T9" fmla="*/ 703 h 2127"/>
                <a:gd name="T10" fmla="*/ 2004 w 2129"/>
                <a:gd name="T11" fmla="*/ 581 h 2127"/>
                <a:gd name="T12" fmla="*/ 1953 w 2129"/>
                <a:gd name="T13" fmla="*/ 477 h 2127"/>
                <a:gd name="T14" fmla="*/ 1894 w 2129"/>
                <a:gd name="T15" fmla="*/ 397 h 2127"/>
                <a:gd name="T16" fmla="*/ 1811 w 2129"/>
                <a:gd name="T17" fmla="*/ 316 h 2127"/>
                <a:gd name="T18" fmla="*/ 1708 w 2129"/>
                <a:gd name="T19" fmla="*/ 236 h 2127"/>
                <a:gd name="T20" fmla="*/ 1587 w 2129"/>
                <a:gd name="T21" fmla="*/ 155 h 2127"/>
                <a:gd name="T22" fmla="*/ 1587 w 2129"/>
                <a:gd name="T23" fmla="*/ 155 h 2127"/>
                <a:gd name="T24" fmla="*/ 1474 w 2129"/>
                <a:gd name="T25" fmla="*/ 90 h 2127"/>
                <a:gd name="T26" fmla="*/ 1368 w 2129"/>
                <a:gd name="T27" fmla="*/ 43 h 2127"/>
                <a:gd name="T28" fmla="*/ 1271 w 2129"/>
                <a:gd name="T29" fmla="*/ 19 h 2127"/>
                <a:gd name="T30" fmla="*/ 1156 w 2129"/>
                <a:gd name="T31" fmla="*/ 11 h 2127"/>
                <a:gd name="T32" fmla="*/ 1025 w 2129"/>
                <a:gd name="T33" fmla="*/ 16 h 2127"/>
                <a:gd name="T34" fmla="*/ 881 w 2129"/>
                <a:gd name="T35" fmla="*/ 32 h 2127"/>
                <a:gd name="T36" fmla="*/ 881 w 2129"/>
                <a:gd name="T37" fmla="*/ 32 h 2127"/>
                <a:gd name="T38" fmla="*/ 752 w 2129"/>
                <a:gd name="T39" fmla="*/ 54 h 2127"/>
                <a:gd name="T40" fmla="*/ 641 w 2129"/>
                <a:gd name="T41" fmla="*/ 87 h 2127"/>
                <a:gd name="T42" fmla="*/ 552 w 2129"/>
                <a:gd name="T43" fmla="*/ 131 h 2127"/>
                <a:gd name="T44" fmla="*/ 458 w 2129"/>
                <a:gd name="T45" fmla="*/ 199 h 2127"/>
                <a:gd name="T46" fmla="*/ 361 w 2129"/>
                <a:gd name="T47" fmla="*/ 286 h 2127"/>
                <a:gd name="T48" fmla="*/ 261 w 2129"/>
                <a:gd name="T49" fmla="*/ 391 h 2127"/>
                <a:gd name="T50" fmla="*/ 261 w 2129"/>
                <a:gd name="T51" fmla="*/ 391 h 2127"/>
                <a:gd name="T52" fmla="*/ 177 w 2129"/>
                <a:gd name="T53" fmla="*/ 491 h 2127"/>
                <a:gd name="T54" fmla="*/ 113 w 2129"/>
                <a:gd name="T55" fmla="*/ 587 h 2127"/>
                <a:gd name="T56" fmla="*/ 72 w 2129"/>
                <a:gd name="T57" fmla="*/ 678 h 2127"/>
                <a:gd name="T58" fmla="*/ 44 w 2129"/>
                <a:gd name="T59" fmla="*/ 790 h 2127"/>
                <a:gd name="T60" fmla="*/ 26 w 2129"/>
                <a:gd name="T61" fmla="*/ 920 h 2127"/>
                <a:gd name="T62" fmla="*/ 16 w 2129"/>
                <a:gd name="T63" fmla="*/ 1065 h 2127"/>
                <a:gd name="T64" fmla="*/ 0 w 2129"/>
                <a:gd name="T65" fmla="*/ 1065 h 2127"/>
                <a:gd name="T66" fmla="*/ 5 w 2129"/>
                <a:gd name="T67" fmla="*/ 1165 h 2127"/>
                <a:gd name="T68" fmla="*/ 30 w 2129"/>
                <a:gd name="T69" fmla="*/ 1277 h 2127"/>
                <a:gd name="T70" fmla="*/ 72 w 2129"/>
                <a:gd name="T71" fmla="*/ 1401 h 2127"/>
                <a:gd name="T72" fmla="*/ 128 w 2129"/>
                <a:gd name="T73" fmla="*/ 1535 h 2127"/>
                <a:gd name="T74" fmla="*/ 128 w 2129"/>
                <a:gd name="T75" fmla="*/ 1535 h 2127"/>
                <a:gd name="T76" fmla="*/ 187 w 2129"/>
                <a:gd name="T77" fmla="*/ 1652 h 2127"/>
                <a:gd name="T78" fmla="*/ 250 w 2129"/>
                <a:gd name="T79" fmla="*/ 1748 h 2127"/>
                <a:gd name="T80" fmla="*/ 317 w 2129"/>
                <a:gd name="T81" fmla="*/ 1822 h 2127"/>
                <a:gd name="T82" fmla="*/ 409 w 2129"/>
                <a:gd name="T83" fmla="*/ 1892 h 2127"/>
                <a:gd name="T84" fmla="*/ 520 w 2129"/>
                <a:gd name="T85" fmla="*/ 1960 h 2127"/>
                <a:gd name="T86" fmla="*/ 650 w 2129"/>
                <a:gd name="T87" fmla="*/ 2027 h 2127"/>
                <a:gd name="T88" fmla="*/ 650 w 2129"/>
                <a:gd name="T89" fmla="*/ 2027 h 2127"/>
                <a:gd name="T90" fmla="*/ 770 w 2129"/>
                <a:gd name="T91" fmla="*/ 2078 h 2127"/>
                <a:gd name="T92" fmla="*/ 880 w 2129"/>
                <a:gd name="T93" fmla="*/ 2112 h 2127"/>
                <a:gd name="T94" fmla="*/ 979 w 2129"/>
                <a:gd name="T95" fmla="*/ 2125 h 2127"/>
                <a:gd name="T96" fmla="*/ 1095 w 2129"/>
                <a:gd name="T97" fmla="*/ 2120 h 2127"/>
                <a:gd name="T98" fmla="*/ 1224 w 2129"/>
                <a:gd name="T99" fmla="*/ 2100 h 2127"/>
                <a:gd name="T100" fmla="*/ 1366 w 2129"/>
                <a:gd name="T101" fmla="*/ 2068 h 2127"/>
                <a:gd name="T102" fmla="*/ 1366 w 2129"/>
                <a:gd name="T103" fmla="*/ 2068 h 2127"/>
                <a:gd name="T104" fmla="*/ 1490 w 2129"/>
                <a:gd name="T105" fmla="*/ 2031 h 2127"/>
                <a:gd name="T106" fmla="*/ 1597 w 2129"/>
                <a:gd name="T107" fmla="*/ 1985 h 2127"/>
                <a:gd name="T108" fmla="*/ 1681 w 2129"/>
                <a:gd name="T109" fmla="*/ 1931 h 2127"/>
                <a:gd name="T110" fmla="*/ 1766 w 2129"/>
                <a:gd name="T111" fmla="*/ 1853 h 2127"/>
                <a:gd name="T112" fmla="*/ 1852 w 2129"/>
                <a:gd name="T113" fmla="*/ 1755 h 2127"/>
                <a:gd name="T114" fmla="*/ 1940 w 2129"/>
                <a:gd name="T115" fmla="*/ 1640 h 2127"/>
                <a:gd name="T116" fmla="*/ 1940 w 2129"/>
                <a:gd name="T117" fmla="*/ 1640 h 2127"/>
                <a:gd name="T118" fmla="*/ 2012 w 2129"/>
                <a:gd name="T119" fmla="*/ 1531 h 2127"/>
                <a:gd name="T120" fmla="*/ 2065 w 2129"/>
                <a:gd name="T121" fmla="*/ 1428 h 2127"/>
                <a:gd name="T122" fmla="*/ 2094 w 2129"/>
                <a:gd name="T123" fmla="*/ 1332 h 2127"/>
                <a:gd name="T124" fmla="*/ 2110 w 2129"/>
                <a:gd name="T125" fmla="*/ 1218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9" h="2127">
                  <a:moveTo>
                    <a:pt x="2113" y="1061"/>
                  </a:moveTo>
                  <a:cubicBezTo>
                    <a:pt x="2113" y="1062"/>
                    <a:pt x="2113" y="1063"/>
                    <a:pt x="2113" y="1064"/>
                  </a:cubicBezTo>
                  <a:cubicBezTo>
                    <a:pt x="2113" y="1072"/>
                    <a:pt x="2113" y="1079"/>
                    <a:pt x="2112" y="1087"/>
                  </a:cubicBezTo>
                  <a:cubicBezTo>
                    <a:pt x="2112" y="1092"/>
                    <a:pt x="2116" y="1095"/>
                    <a:pt x="2120" y="1096"/>
                  </a:cubicBezTo>
                  <a:cubicBezTo>
                    <a:pt x="2125" y="1096"/>
                    <a:pt x="2128" y="1092"/>
                    <a:pt x="2128" y="1088"/>
                  </a:cubicBezTo>
                  <a:cubicBezTo>
                    <a:pt x="2129" y="1080"/>
                    <a:pt x="2129" y="1072"/>
                    <a:pt x="2129" y="1064"/>
                  </a:cubicBezTo>
                  <a:cubicBezTo>
                    <a:pt x="2129" y="1063"/>
                    <a:pt x="2129" y="1062"/>
                    <a:pt x="2129" y="1061"/>
                  </a:cubicBezTo>
                  <a:cubicBezTo>
                    <a:pt x="2129" y="1057"/>
                    <a:pt x="2125" y="1053"/>
                    <a:pt x="2121" y="1053"/>
                  </a:cubicBezTo>
                  <a:cubicBezTo>
                    <a:pt x="2116" y="1053"/>
                    <a:pt x="2113" y="1057"/>
                    <a:pt x="2113" y="1061"/>
                  </a:cubicBezTo>
                  <a:close/>
                  <a:moveTo>
                    <a:pt x="2105" y="940"/>
                  </a:moveTo>
                  <a:cubicBezTo>
                    <a:pt x="2106" y="948"/>
                    <a:pt x="2107" y="955"/>
                    <a:pt x="2108" y="963"/>
                  </a:cubicBezTo>
                  <a:cubicBezTo>
                    <a:pt x="2108" y="968"/>
                    <a:pt x="2112" y="971"/>
                    <a:pt x="2117" y="970"/>
                  </a:cubicBezTo>
                  <a:cubicBezTo>
                    <a:pt x="2121" y="970"/>
                    <a:pt x="2124" y="966"/>
                    <a:pt x="2124" y="962"/>
                  </a:cubicBezTo>
                  <a:cubicBezTo>
                    <a:pt x="2123" y="954"/>
                    <a:pt x="2122" y="946"/>
                    <a:pt x="2121" y="938"/>
                  </a:cubicBezTo>
                  <a:cubicBezTo>
                    <a:pt x="2121" y="933"/>
                    <a:pt x="2117" y="930"/>
                    <a:pt x="2112" y="931"/>
                  </a:cubicBezTo>
                  <a:cubicBezTo>
                    <a:pt x="2108" y="931"/>
                    <a:pt x="2105" y="935"/>
                    <a:pt x="2105" y="940"/>
                  </a:cubicBezTo>
                  <a:close/>
                  <a:moveTo>
                    <a:pt x="2084" y="820"/>
                  </a:moveTo>
                  <a:cubicBezTo>
                    <a:pt x="2086" y="827"/>
                    <a:pt x="2088" y="835"/>
                    <a:pt x="2089" y="843"/>
                  </a:cubicBezTo>
                  <a:cubicBezTo>
                    <a:pt x="2090" y="847"/>
                    <a:pt x="2095" y="850"/>
                    <a:pt x="2099" y="849"/>
                  </a:cubicBezTo>
                  <a:cubicBezTo>
                    <a:pt x="2103" y="848"/>
                    <a:pt x="2106" y="844"/>
                    <a:pt x="2105" y="839"/>
                  </a:cubicBezTo>
                  <a:cubicBezTo>
                    <a:pt x="2103" y="832"/>
                    <a:pt x="2102" y="824"/>
                    <a:pt x="2100" y="816"/>
                  </a:cubicBezTo>
                  <a:cubicBezTo>
                    <a:pt x="2099" y="812"/>
                    <a:pt x="2094" y="809"/>
                    <a:pt x="2090" y="810"/>
                  </a:cubicBezTo>
                  <a:cubicBezTo>
                    <a:pt x="2086" y="811"/>
                    <a:pt x="2083" y="815"/>
                    <a:pt x="2084" y="820"/>
                  </a:cubicBezTo>
                  <a:close/>
                  <a:moveTo>
                    <a:pt x="2049" y="703"/>
                  </a:moveTo>
                  <a:cubicBezTo>
                    <a:pt x="2052" y="710"/>
                    <a:pt x="2054" y="718"/>
                    <a:pt x="2057" y="725"/>
                  </a:cubicBezTo>
                  <a:cubicBezTo>
                    <a:pt x="2058" y="730"/>
                    <a:pt x="2063" y="732"/>
                    <a:pt x="2067" y="730"/>
                  </a:cubicBezTo>
                  <a:cubicBezTo>
                    <a:pt x="2071" y="729"/>
                    <a:pt x="2073" y="724"/>
                    <a:pt x="2072" y="720"/>
                  </a:cubicBezTo>
                  <a:cubicBezTo>
                    <a:pt x="2069" y="713"/>
                    <a:pt x="2067" y="705"/>
                    <a:pt x="2064" y="698"/>
                  </a:cubicBezTo>
                  <a:cubicBezTo>
                    <a:pt x="2062" y="693"/>
                    <a:pt x="2058" y="691"/>
                    <a:pt x="2054" y="693"/>
                  </a:cubicBezTo>
                  <a:cubicBezTo>
                    <a:pt x="2050" y="694"/>
                    <a:pt x="2047" y="699"/>
                    <a:pt x="2049" y="703"/>
                  </a:cubicBezTo>
                  <a:close/>
                  <a:moveTo>
                    <a:pt x="2000" y="591"/>
                  </a:moveTo>
                  <a:cubicBezTo>
                    <a:pt x="2004" y="598"/>
                    <a:pt x="2007" y="605"/>
                    <a:pt x="2011" y="612"/>
                  </a:cubicBezTo>
                  <a:cubicBezTo>
                    <a:pt x="2013" y="616"/>
                    <a:pt x="2018" y="618"/>
                    <a:pt x="2022" y="616"/>
                  </a:cubicBezTo>
                  <a:cubicBezTo>
                    <a:pt x="2025" y="614"/>
                    <a:pt x="2027" y="610"/>
                    <a:pt x="2025" y="606"/>
                  </a:cubicBezTo>
                  <a:cubicBezTo>
                    <a:pt x="2022" y="598"/>
                    <a:pt x="2018" y="591"/>
                    <a:pt x="2015" y="584"/>
                  </a:cubicBezTo>
                  <a:cubicBezTo>
                    <a:pt x="2013" y="580"/>
                    <a:pt x="2008" y="579"/>
                    <a:pt x="2004" y="581"/>
                  </a:cubicBezTo>
                  <a:cubicBezTo>
                    <a:pt x="2000" y="583"/>
                    <a:pt x="1998" y="587"/>
                    <a:pt x="2000" y="591"/>
                  </a:cubicBezTo>
                  <a:close/>
                  <a:moveTo>
                    <a:pt x="1939" y="486"/>
                  </a:moveTo>
                  <a:cubicBezTo>
                    <a:pt x="1944" y="493"/>
                    <a:pt x="1948" y="499"/>
                    <a:pt x="1952" y="506"/>
                  </a:cubicBezTo>
                  <a:cubicBezTo>
                    <a:pt x="1954" y="510"/>
                    <a:pt x="1959" y="511"/>
                    <a:pt x="1963" y="508"/>
                  </a:cubicBezTo>
                  <a:cubicBezTo>
                    <a:pt x="1967" y="506"/>
                    <a:pt x="1968" y="501"/>
                    <a:pt x="1966" y="497"/>
                  </a:cubicBezTo>
                  <a:cubicBezTo>
                    <a:pt x="1961" y="491"/>
                    <a:pt x="1957" y="484"/>
                    <a:pt x="1953" y="477"/>
                  </a:cubicBezTo>
                  <a:cubicBezTo>
                    <a:pt x="1950" y="474"/>
                    <a:pt x="1945" y="473"/>
                    <a:pt x="1941" y="475"/>
                  </a:cubicBezTo>
                  <a:cubicBezTo>
                    <a:pt x="1938" y="477"/>
                    <a:pt x="1937" y="482"/>
                    <a:pt x="1939" y="486"/>
                  </a:cubicBezTo>
                  <a:close/>
                  <a:moveTo>
                    <a:pt x="1866" y="388"/>
                  </a:moveTo>
                  <a:cubicBezTo>
                    <a:pt x="1871" y="394"/>
                    <a:pt x="1876" y="401"/>
                    <a:pt x="1881" y="407"/>
                  </a:cubicBezTo>
                  <a:cubicBezTo>
                    <a:pt x="1884" y="410"/>
                    <a:pt x="1889" y="411"/>
                    <a:pt x="1892" y="408"/>
                  </a:cubicBezTo>
                  <a:cubicBezTo>
                    <a:pt x="1896" y="405"/>
                    <a:pt x="1896" y="400"/>
                    <a:pt x="1894" y="397"/>
                  </a:cubicBezTo>
                  <a:cubicBezTo>
                    <a:pt x="1889" y="390"/>
                    <a:pt x="1884" y="384"/>
                    <a:pt x="1878" y="378"/>
                  </a:cubicBezTo>
                  <a:cubicBezTo>
                    <a:pt x="1876" y="375"/>
                    <a:pt x="1871" y="374"/>
                    <a:pt x="1867" y="377"/>
                  </a:cubicBezTo>
                  <a:cubicBezTo>
                    <a:pt x="1864" y="380"/>
                    <a:pt x="1863" y="385"/>
                    <a:pt x="1866" y="388"/>
                  </a:cubicBezTo>
                  <a:close/>
                  <a:moveTo>
                    <a:pt x="1782" y="300"/>
                  </a:moveTo>
                  <a:cubicBezTo>
                    <a:pt x="1788" y="305"/>
                    <a:pt x="1794" y="311"/>
                    <a:pt x="1799" y="316"/>
                  </a:cubicBezTo>
                  <a:cubicBezTo>
                    <a:pt x="1803" y="319"/>
                    <a:pt x="1808" y="319"/>
                    <a:pt x="1811" y="316"/>
                  </a:cubicBezTo>
                  <a:cubicBezTo>
                    <a:pt x="1814" y="313"/>
                    <a:pt x="1814" y="308"/>
                    <a:pt x="1811" y="305"/>
                  </a:cubicBezTo>
                  <a:cubicBezTo>
                    <a:pt x="1805" y="299"/>
                    <a:pt x="1799" y="294"/>
                    <a:pt x="1793" y="288"/>
                  </a:cubicBezTo>
                  <a:cubicBezTo>
                    <a:pt x="1790" y="285"/>
                    <a:pt x="1785" y="285"/>
                    <a:pt x="1782" y="289"/>
                  </a:cubicBezTo>
                  <a:cubicBezTo>
                    <a:pt x="1779" y="292"/>
                    <a:pt x="1779" y="297"/>
                    <a:pt x="1782" y="300"/>
                  </a:cubicBezTo>
                  <a:close/>
                  <a:moveTo>
                    <a:pt x="1689" y="222"/>
                  </a:moveTo>
                  <a:cubicBezTo>
                    <a:pt x="1695" y="226"/>
                    <a:pt x="1701" y="231"/>
                    <a:pt x="1708" y="236"/>
                  </a:cubicBezTo>
                  <a:cubicBezTo>
                    <a:pt x="1711" y="239"/>
                    <a:pt x="1716" y="238"/>
                    <a:pt x="1719" y="235"/>
                  </a:cubicBezTo>
                  <a:cubicBezTo>
                    <a:pt x="1722" y="231"/>
                    <a:pt x="1721" y="226"/>
                    <a:pt x="1718" y="223"/>
                  </a:cubicBezTo>
                  <a:cubicBezTo>
                    <a:pt x="1711" y="218"/>
                    <a:pt x="1705" y="214"/>
                    <a:pt x="1698" y="209"/>
                  </a:cubicBezTo>
                  <a:cubicBezTo>
                    <a:pt x="1695" y="206"/>
                    <a:pt x="1690" y="207"/>
                    <a:pt x="1687" y="211"/>
                  </a:cubicBezTo>
                  <a:cubicBezTo>
                    <a:pt x="1685" y="214"/>
                    <a:pt x="1685" y="219"/>
                    <a:pt x="1689" y="222"/>
                  </a:cubicBezTo>
                  <a:close/>
                  <a:moveTo>
                    <a:pt x="1587" y="155"/>
                  </a:moveTo>
                  <a:cubicBezTo>
                    <a:pt x="1594" y="159"/>
                    <a:pt x="1601" y="163"/>
                    <a:pt x="1607" y="167"/>
                  </a:cubicBezTo>
                  <a:cubicBezTo>
                    <a:pt x="1611" y="169"/>
                    <a:pt x="1616" y="168"/>
                    <a:pt x="1618" y="164"/>
                  </a:cubicBezTo>
                  <a:cubicBezTo>
                    <a:pt x="1621" y="160"/>
                    <a:pt x="1619" y="155"/>
                    <a:pt x="1616" y="153"/>
                  </a:cubicBezTo>
                  <a:cubicBezTo>
                    <a:pt x="1609" y="149"/>
                    <a:pt x="1602" y="145"/>
                    <a:pt x="1595" y="141"/>
                  </a:cubicBezTo>
                  <a:cubicBezTo>
                    <a:pt x="1591" y="139"/>
                    <a:pt x="1586" y="140"/>
                    <a:pt x="1584" y="144"/>
                  </a:cubicBezTo>
                  <a:cubicBezTo>
                    <a:pt x="1582" y="148"/>
                    <a:pt x="1583" y="153"/>
                    <a:pt x="1587" y="155"/>
                  </a:cubicBezTo>
                  <a:close/>
                  <a:moveTo>
                    <a:pt x="1478" y="100"/>
                  </a:moveTo>
                  <a:cubicBezTo>
                    <a:pt x="1485" y="103"/>
                    <a:pt x="1492" y="107"/>
                    <a:pt x="1500" y="110"/>
                  </a:cubicBezTo>
                  <a:cubicBezTo>
                    <a:pt x="1504" y="112"/>
                    <a:pt x="1508" y="110"/>
                    <a:pt x="1510" y="106"/>
                  </a:cubicBezTo>
                  <a:cubicBezTo>
                    <a:pt x="1512" y="102"/>
                    <a:pt x="1510" y="97"/>
                    <a:pt x="1506" y="95"/>
                  </a:cubicBezTo>
                  <a:cubicBezTo>
                    <a:pt x="1499" y="92"/>
                    <a:pt x="1492" y="89"/>
                    <a:pt x="1484" y="85"/>
                  </a:cubicBezTo>
                  <a:cubicBezTo>
                    <a:pt x="1480" y="84"/>
                    <a:pt x="1475" y="86"/>
                    <a:pt x="1474" y="90"/>
                  </a:cubicBezTo>
                  <a:cubicBezTo>
                    <a:pt x="1472" y="94"/>
                    <a:pt x="1474" y="98"/>
                    <a:pt x="1478" y="100"/>
                  </a:cubicBezTo>
                  <a:close/>
                  <a:moveTo>
                    <a:pt x="1363" y="59"/>
                  </a:moveTo>
                  <a:cubicBezTo>
                    <a:pt x="1371" y="61"/>
                    <a:pt x="1378" y="63"/>
                    <a:pt x="1386" y="66"/>
                  </a:cubicBezTo>
                  <a:cubicBezTo>
                    <a:pt x="1390" y="67"/>
                    <a:pt x="1395" y="65"/>
                    <a:pt x="1396" y="61"/>
                  </a:cubicBezTo>
                  <a:cubicBezTo>
                    <a:pt x="1397" y="56"/>
                    <a:pt x="1395" y="52"/>
                    <a:pt x="1391" y="50"/>
                  </a:cubicBezTo>
                  <a:cubicBezTo>
                    <a:pt x="1383" y="48"/>
                    <a:pt x="1376" y="46"/>
                    <a:pt x="1368" y="43"/>
                  </a:cubicBezTo>
                  <a:cubicBezTo>
                    <a:pt x="1364" y="42"/>
                    <a:pt x="1359" y="45"/>
                    <a:pt x="1358" y="49"/>
                  </a:cubicBezTo>
                  <a:cubicBezTo>
                    <a:pt x="1357" y="53"/>
                    <a:pt x="1359" y="57"/>
                    <a:pt x="1363" y="59"/>
                  </a:cubicBezTo>
                  <a:close/>
                  <a:moveTo>
                    <a:pt x="1245" y="31"/>
                  </a:moveTo>
                  <a:cubicBezTo>
                    <a:pt x="1252" y="32"/>
                    <a:pt x="1260" y="34"/>
                    <a:pt x="1268" y="35"/>
                  </a:cubicBezTo>
                  <a:cubicBezTo>
                    <a:pt x="1272" y="36"/>
                    <a:pt x="1276" y="33"/>
                    <a:pt x="1277" y="29"/>
                  </a:cubicBezTo>
                  <a:cubicBezTo>
                    <a:pt x="1278" y="25"/>
                    <a:pt x="1275" y="20"/>
                    <a:pt x="1271" y="19"/>
                  </a:cubicBezTo>
                  <a:cubicBezTo>
                    <a:pt x="1263" y="18"/>
                    <a:pt x="1255" y="17"/>
                    <a:pt x="1247" y="15"/>
                  </a:cubicBezTo>
                  <a:cubicBezTo>
                    <a:pt x="1243" y="14"/>
                    <a:pt x="1239" y="17"/>
                    <a:pt x="1238" y="22"/>
                  </a:cubicBezTo>
                  <a:cubicBezTo>
                    <a:pt x="1237" y="26"/>
                    <a:pt x="1240" y="30"/>
                    <a:pt x="1245" y="31"/>
                  </a:cubicBezTo>
                  <a:close/>
                  <a:moveTo>
                    <a:pt x="1124" y="17"/>
                  </a:moveTo>
                  <a:cubicBezTo>
                    <a:pt x="1131" y="18"/>
                    <a:pt x="1139" y="18"/>
                    <a:pt x="1147" y="19"/>
                  </a:cubicBezTo>
                  <a:cubicBezTo>
                    <a:pt x="1152" y="19"/>
                    <a:pt x="1155" y="16"/>
                    <a:pt x="1156" y="11"/>
                  </a:cubicBezTo>
                  <a:cubicBezTo>
                    <a:pt x="1156" y="7"/>
                    <a:pt x="1153" y="3"/>
                    <a:pt x="1148" y="3"/>
                  </a:cubicBezTo>
                  <a:cubicBezTo>
                    <a:pt x="1140" y="2"/>
                    <a:pt x="1132" y="2"/>
                    <a:pt x="1124" y="1"/>
                  </a:cubicBezTo>
                  <a:cubicBezTo>
                    <a:pt x="1120" y="1"/>
                    <a:pt x="1116" y="4"/>
                    <a:pt x="1116" y="9"/>
                  </a:cubicBezTo>
                  <a:cubicBezTo>
                    <a:pt x="1116" y="13"/>
                    <a:pt x="1119" y="17"/>
                    <a:pt x="1124" y="17"/>
                  </a:cubicBezTo>
                  <a:close/>
                  <a:moveTo>
                    <a:pt x="1002" y="17"/>
                  </a:moveTo>
                  <a:cubicBezTo>
                    <a:pt x="1010" y="17"/>
                    <a:pt x="1017" y="16"/>
                    <a:pt x="1025" y="16"/>
                  </a:cubicBezTo>
                  <a:cubicBezTo>
                    <a:pt x="1030" y="16"/>
                    <a:pt x="1033" y="12"/>
                    <a:pt x="1033" y="8"/>
                  </a:cubicBezTo>
                  <a:cubicBezTo>
                    <a:pt x="1033" y="3"/>
                    <a:pt x="1029" y="0"/>
                    <a:pt x="1025" y="0"/>
                  </a:cubicBezTo>
                  <a:cubicBezTo>
                    <a:pt x="1017" y="0"/>
                    <a:pt x="1009" y="1"/>
                    <a:pt x="1001" y="1"/>
                  </a:cubicBezTo>
                  <a:cubicBezTo>
                    <a:pt x="996" y="2"/>
                    <a:pt x="993" y="5"/>
                    <a:pt x="993" y="10"/>
                  </a:cubicBezTo>
                  <a:cubicBezTo>
                    <a:pt x="993" y="14"/>
                    <a:pt x="997" y="18"/>
                    <a:pt x="1002" y="17"/>
                  </a:cubicBezTo>
                  <a:close/>
                  <a:moveTo>
                    <a:pt x="881" y="32"/>
                  </a:moveTo>
                  <a:cubicBezTo>
                    <a:pt x="888" y="30"/>
                    <a:pt x="896" y="29"/>
                    <a:pt x="904" y="28"/>
                  </a:cubicBezTo>
                  <a:cubicBezTo>
                    <a:pt x="908" y="27"/>
                    <a:pt x="911" y="23"/>
                    <a:pt x="911" y="19"/>
                  </a:cubicBezTo>
                  <a:cubicBezTo>
                    <a:pt x="910" y="14"/>
                    <a:pt x="906" y="11"/>
                    <a:pt x="902" y="12"/>
                  </a:cubicBezTo>
                  <a:cubicBezTo>
                    <a:pt x="894" y="13"/>
                    <a:pt x="886" y="14"/>
                    <a:pt x="878" y="16"/>
                  </a:cubicBezTo>
                  <a:cubicBezTo>
                    <a:pt x="874" y="17"/>
                    <a:pt x="871" y="21"/>
                    <a:pt x="871" y="25"/>
                  </a:cubicBezTo>
                  <a:cubicBezTo>
                    <a:pt x="872" y="29"/>
                    <a:pt x="876" y="32"/>
                    <a:pt x="881" y="32"/>
                  </a:cubicBezTo>
                  <a:close/>
                  <a:moveTo>
                    <a:pt x="762" y="60"/>
                  </a:moveTo>
                  <a:cubicBezTo>
                    <a:pt x="770" y="57"/>
                    <a:pt x="777" y="55"/>
                    <a:pt x="785" y="53"/>
                  </a:cubicBezTo>
                  <a:cubicBezTo>
                    <a:pt x="789" y="52"/>
                    <a:pt x="792" y="48"/>
                    <a:pt x="790" y="43"/>
                  </a:cubicBezTo>
                  <a:cubicBezTo>
                    <a:pt x="789" y="39"/>
                    <a:pt x="785" y="37"/>
                    <a:pt x="781" y="38"/>
                  </a:cubicBezTo>
                  <a:cubicBezTo>
                    <a:pt x="773" y="40"/>
                    <a:pt x="765" y="42"/>
                    <a:pt x="757" y="44"/>
                  </a:cubicBezTo>
                  <a:cubicBezTo>
                    <a:pt x="753" y="46"/>
                    <a:pt x="751" y="50"/>
                    <a:pt x="752" y="54"/>
                  </a:cubicBezTo>
                  <a:cubicBezTo>
                    <a:pt x="753" y="59"/>
                    <a:pt x="758" y="61"/>
                    <a:pt x="762" y="60"/>
                  </a:cubicBezTo>
                  <a:close/>
                  <a:moveTo>
                    <a:pt x="648" y="102"/>
                  </a:moveTo>
                  <a:cubicBezTo>
                    <a:pt x="655" y="98"/>
                    <a:pt x="662" y="95"/>
                    <a:pt x="669" y="92"/>
                  </a:cubicBezTo>
                  <a:cubicBezTo>
                    <a:pt x="674" y="91"/>
                    <a:pt x="675" y="86"/>
                    <a:pt x="674" y="82"/>
                  </a:cubicBezTo>
                  <a:cubicBezTo>
                    <a:pt x="672" y="78"/>
                    <a:pt x="667" y="76"/>
                    <a:pt x="663" y="78"/>
                  </a:cubicBezTo>
                  <a:cubicBezTo>
                    <a:pt x="656" y="81"/>
                    <a:pt x="649" y="84"/>
                    <a:pt x="641" y="87"/>
                  </a:cubicBezTo>
                  <a:cubicBezTo>
                    <a:pt x="637" y="89"/>
                    <a:pt x="635" y="93"/>
                    <a:pt x="637" y="97"/>
                  </a:cubicBezTo>
                  <a:cubicBezTo>
                    <a:pt x="639" y="101"/>
                    <a:pt x="644" y="103"/>
                    <a:pt x="648" y="102"/>
                  </a:cubicBezTo>
                  <a:close/>
                  <a:moveTo>
                    <a:pt x="539" y="156"/>
                  </a:moveTo>
                  <a:cubicBezTo>
                    <a:pt x="546" y="152"/>
                    <a:pt x="553" y="149"/>
                    <a:pt x="559" y="145"/>
                  </a:cubicBezTo>
                  <a:cubicBezTo>
                    <a:pt x="563" y="143"/>
                    <a:pt x="565" y="138"/>
                    <a:pt x="563" y="134"/>
                  </a:cubicBezTo>
                  <a:cubicBezTo>
                    <a:pt x="561" y="130"/>
                    <a:pt x="556" y="129"/>
                    <a:pt x="552" y="131"/>
                  </a:cubicBezTo>
                  <a:cubicBezTo>
                    <a:pt x="545" y="135"/>
                    <a:pt x="538" y="139"/>
                    <a:pt x="531" y="143"/>
                  </a:cubicBezTo>
                  <a:cubicBezTo>
                    <a:pt x="527" y="145"/>
                    <a:pt x="526" y="150"/>
                    <a:pt x="528" y="154"/>
                  </a:cubicBezTo>
                  <a:cubicBezTo>
                    <a:pt x="530" y="157"/>
                    <a:pt x="535" y="159"/>
                    <a:pt x="539" y="156"/>
                  </a:cubicBezTo>
                  <a:close/>
                  <a:moveTo>
                    <a:pt x="437" y="224"/>
                  </a:moveTo>
                  <a:cubicBezTo>
                    <a:pt x="444" y="219"/>
                    <a:pt x="450" y="214"/>
                    <a:pt x="456" y="210"/>
                  </a:cubicBezTo>
                  <a:cubicBezTo>
                    <a:pt x="460" y="207"/>
                    <a:pt x="461" y="202"/>
                    <a:pt x="458" y="199"/>
                  </a:cubicBezTo>
                  <a:cubicBezTo>
                    <a:pt x="456" y="195"/>
                    <a:pt x="451" y="194"/>
                    <a:pt x="447" y="197"/>
                  </a:cubicBezTo>
                  <a:cubicBezTo>
                    <a:pt x="441" y="201"/>
                    <a:pt x="434" y="206"/>
                    <a:pt x="428" y="211"/>
                  </a:cubicBezTo>
                  <a:cubicBezTo>
                    <a:pt x="424" y="213"/>
                    <a:pt x="423" y="218"/>
                    <a:pt x="426" y="222"/>
                  </a:cubicBezTo>
                  <a:cubicBezTo>
                    <a:pt x="429" y="226"/>
                    <a:pt x="434" y="226"/>
                    <a:pt x="437" y="224"/>
                  </a:cubicBezTo>
                  <a:close/>
                  <a:moveTo>
                    <a:pt x="344" y="302"/>
                  </a:moveTo>
                  <a:cubicBezTo>
                    <a:pt x="350" y="297"/>
                    <a:pt x="356" y="291"/>
                    <a:pt x="361" y="286"/>
                  </a:cubicBezTo>
                  <a:cubicBezTo>
                    <a:pt x="365" y="283"/>
                    <a:pt x="365" y="278"/>
                    <a:pt x="362" y="275"/>
                  </a:cubicBezTo>
                  <a:cubicBezTo>
                    <a:pt x="359" y="272"/>
                    <a:pt x="354" y="271"/>
                    <a:pt x="351" y="274"/>
                  </a:cubicBezTo>
                  <a:cubicBezTo>
                    <a:pt x="345" y="280"/>
                    <a:pt x="339" y="285"/>
                    <a:pt x="333" y="290"/>
                  </a:cubicBezTo>
                  <a:cubicBezTo>
                    <a:pt x="330" y="294"/>
                    <a:pt x="330" y="299"/>
                    <a:pt x="333" y="302"/>
                  </a:cubicBezTo>
                  <a:cubicBezTo>
                    <a:pt x="336" y="305"/>
                    <a:pt x="341" y="305"/>
                    <a:pt x="344" y="302"/>
                  </a:cubicBezTo>
                  <a:close/>
                  <a:moveTo>
                    <a:pt x="261" y="391"/>
                  </a:moveTo>
                  <a:cubicBezTo>
                    <a:pt x="266" y="385"/>
                    <a:pt x="271" y="379"/>
                    <a:pt x="276" y="373"/>
                  </a:cubicBezTo>
                  <a:cubicBezTo>
                    <a:pt x="279" y="370"/>
                    <a:pt x="278" y="365"/>
                    <a:pt x="275" y="362"/>
                  </a:cubicBezTo>
                  <a:cubicBezTo>
                    <a:pt x="272" y="359"/>
                    <a:pt x="267" y="359"/>
                    <a:pt x="264" y="362"/>
                  </a:cubicBezTo>
                  <a:cubicBezTo>
                    <a:pt x="259" y="368"/>
                    <a:pt x="253" y="374"/>
                    <a:pt x="248" y="381"/>
                  </a:cubicBezTo>
                  <a:cubicBezTo>
                    <a:pt x="245" y="384"/>
                    <a:pt x="246" y="389"/>
                    <a:pt x="249" y="392"/>
                  </a:cubicBezTo>
                  <a:cubicBezTo>
                    <a:pt x="253" y="395"/>
                    <a:pt x="258" y="394"/>
                    <a:pt x="261" y="391"/>
                  </a:cubicBezTo>
                  <a:close/>
                  <a:moveTo>
                    <a:pt x="188" y="489"/>
                  </a:moveTo>
                  <a:cubicBezTo>
                    <a:pt x="192" y="482"/>
                    <a:pt x="197" y="476"/>
                    <a:pt x="201" y="469"/>
                  </a:cubicBezTo>
                  <a:cubicBezTo>
                    <a:pt x="203" y="465"/>
                    <a:pt x="203" y="460"/>
                    <a:pt x="199" y="458"/>
                  </a:cubicBezTo>
                  <a:cubicBezTo>
                    <a:pt x="195" y="455"/>
                    <a:pt x="190" y="456"/>
                    <a:pt x="188" y="460"/>
                  </a:cubicBezTo>
                  <a:cubicBezTo>
                    <a:pt x="183" y="467"/>
                    <a:pt x="179" y="473"/>
                    <a:pt x="174" y="480"/>
                  </a:cubicBezTo>
                  <a:cubicBezTo>
                    <a:pt x="172" y="484"/>
                    <a:pt x="173" y="489"/>
                    <a:pt x="177" y="491"/>
                  </a:cubicBezTo>
                  <a:cubicBezTo>
                    <a:pt x="180" y="493"/>
                    <a:pt x="185" y="492"/>
                    <a:pt x="188" y="489"/>
                  </a:cubicBezTo>
                  <a:close/>
                  <a:moveTo>
                    <a:pt x="127" y="594"/>
                  </a:moveTo>
                  <a:cubicBezTo>
                    <a:pt x="130" y="587"/>
                    <a:pt x="134" y="580"/>
                    <a:pt x="138" y="573"/>
                  </a:cubicBezTo>
                  <a:cubicBezTo>
                    <a:pt x="140" y="569"/>
                    <a:pt x="138" y="565"/>
                    <a:pt x="134" y="562"/>
                  </a:cubicBezTo>
                  <a:cubicBezTo>
                    <a:pt x="130" y="560"/>
                    <a:pt x="126" y="562"/>
                    <a:pt x="124" y="566"/>
                  </a:cubicBezTo>
                  <a:cubicBezTo>
                    <a:pt x="120" y="573"/>
                    <a:pt x="116" y="580"/>
                    <a:pt x="113" y="587"/>
                  </a:cubicBezTo>
                  <a:cubicBezTo>
                    <a:pt x="111" y="591"/>
                    <a:pt x="112" y="596"/>
                    <a:pt x="116" y="598"/>
                  </a:cubicBezTo>
                  <a:cubicBezTo>
                    <a:pt x="120" y="600"/>
                    <a:pt x="125" y="598"/>
                    <a:pt x="127" y="594"/>
                  </a:cubicBezTo>
                  <a:close/>
                  <a:moveTo>
                    <a:pt x="79" y="706"/>
                  </a:moveTo>
                  <a:cubicBezTo>
                    <a:pt x="81" y="699"/>
                    <a:pt x="84" y="692"/>
                    <a:pt x="87" y="684"/>
                  </a:cubicBezTo>
                  <a:cubicBezTo>
                    <a:pt x="89" y="680"/>
                    <a:pt x="86" y="675"/>
                    <a:pt x="82" y="674"/>
                  </a:cubicBezTo>
                  <a:cubicBezTo>
                    <a:pt x="78" y="672"/>
                    <a:pt x="74" y="674"/>
                    <a:pt x="72" y="678"/>
                  </a:cubicBezTo>
                  <a:cubicBezTo>
                    <a:pt x="69" y="686"/>
                    <a:pt x="66" y="693"/>
                    <a:pt x="64" y="701"/>
                  </a:cubicBezTo>
                  <a:cubicBezTo>
                    <a:pt x="62" y="705"/>
                    <a:pt x="64" y="710"/>
                    <a:pt x="68" y="711"/>
                  </a:cubicBezTo>
                  <a:cubicBezTo>
                    <a:pt x="73" y="713"/>
                    <a:pt x="77" y="711"/>
                    <a:pt x="79" y="706"/>
                  </a:cubicBezTo>
                  <a:close/>
                  <a:moveTo>
                    <a:pt x="44" y="823"/>
                  </a:moveTo>
                  <a:cubicBezTo>
                    <a:pt x="46" y="815"/>
                    <a:pt x="48" y="808"/>
                    <a:pt x="50" y="800"/>
                  </a:cubicBezTo>
                  <a:cubicBezTo>
                    <a:pt x="51" y="796"/>
                    <a:pt x="48" y="792"/>
                    <a:pt x="44" y="790"/>
                  </a:cubicBezTo>
                  <a:cubicBezTo>
                    <a:pt x="39" y="789"/>
                    <a:pt x="35" y="792"/>
                    <a:pt x="34" y="796"/>
                  </a:cubicBezTo>
                  <a:cubicBezTo>
                    <a:pt x="32" y="804"/>
                    <a:pt x="30" y="812"/>
                    <a:pt x="28" y="820"/>
                  </a:cubicBezTo>
                  <a:cubicBezTo>
                    <a:pt x="27" y="824"/>
                    <a:pt x="30" y="828"/>
                    <a:pt x="34" y="829"/>
                  </a:cubicBezTo>
                  <a:cubicBezTo>
                    <a:pt x="39" y="830"/>
                    <a:pt x="43" y="827"/>
                    <a:pt x="44" y="823"/>
                  </a:cubicBezTo>
                  <a:close/>
                  <a:moveTo>
                    <a:pt x="23" y="943"/>
                  </a:moveTo>
                  <a:cubicBezTo>
                    <a:pt x="24" y="935"/>
                    <a:pt x="25" y="928"/>
                    <a:pt x="26" y="920"/>
                  </a:cubicBezTo>
                  <a:cubicBezTo>
                    <a:pt x="27" y="915"/>
                    <a:pt x="23" y="911"/>
                    <a:pt x="19" y="911"/>
                  </a:cubicBezTo>
                  <a:cubicBezTo>
                    <a:pt x="15" y="910"/>
                    <a:pt x="11" y="913"/>
                    <a:pt x="10" y="918"/>
                  </a:cubicBezTo>
                  <a:cubicBezTo>
                    <a:pt x="9" y="926"/>
                    <a:pt x="8" y="933"/>
                    <a:pt x="7" y="941"/>
                  </a:cubicBezTo>
                  <a:cubicBezTo>
                    <a:pt x="7" y="946"/>
                    <a:pt x="10" y="950"/>
                    <a:pt x="14" y="950"/>
                  </a:cubicBezTo>
                  <a:cubicBezTo>
                    <a:pt x="19" y="951"/>
                    <a:pt x="22" y="948"/>
                    <a:pt x="23" y="943"/>
                  </a:cubicBezTo>
                  <a:close/>
                  <a:moveTo>
                    <a:pt x="16" y="1065"/>
                  </a:moveTo>
                  <a:cubicBezTo>
                    <a:pt x="16" y="1065"/>
                    <a:pt x="16" y="1064"/>
                    <a:pt x="16" y="1064"/>
                  </a:cubicBezTo>
                  <a:cubicBezTo>
                    <a:pt x="16" y="1056"/>
                    <a:pt x="16" y="1049"/>
                    <a:pt x="16" y="1041"/>
                  </a:cubicBezTo>
                  <a:cubicBezTo>
                    <a:pt x="16" y="1037"/>
                    <a:pt x="13" y="1033"/>
                    <a:pt x="9" y="1033"/>
                  </a:cubicBezTo>
                  <a:cubicBezTo>
                    <a:pt x="4" y="1033"/>
                    <a:pt x="0" y="1037"/>
                    <a:pt x="0" y="1041"/>
                  </a:cubicBezTo>
                  <a:cubicBezTo>
                    <a:pt x="0" y="1049"/>
                    <a:pt x="0" y="1056"/>
                    <a:pt x="0" y="1064"/>
                  </a:cubicBezTo>
                  <a:cubicBezTo>
                    <a:pt x="0" y="1064"/>
                    <a:pt x="0" y="1065"/>
                    <a:pt x="0" y="1065"/>
                  </a:cubicBezTo>
                  <a:cubicBezTo>
                    <a:pt x="0" y="1069"/>
                    <a:pt x="4" y="1073"/>
                    <a:pt x="8" y="1073"/>
                  </a:cubicBezTo>
                  <a:cubicBezTo>
                    <a:pt x="13" y="1073"/>
                    <a:pt x="16" y="1069"/>
                    <a:pt x="16" y="1065"/>
                  </a:cubicBezTo>
                  <a:close/>
                  <a:moveTo>
                    <a:pt x="23" y="1187"/>
                  </a:moveTo>
                  <a:cubicBezTo>
                    <a:pt x="22" y="1179"/>
                    <a:pt x="22" y="1171"/>
                    <a:pt x="21" y="1163"/>
                  </a:cubicBezTo>
                  <a:cubicBezTo>
                    <a:pt x="20" y="1159"/>
                    <a:pt x="16" y="1155"/>
                    <a:pt x="12" y="1156"/>
                  </a:cubicBezTo>
                  <a:cubicBezTo>
                    <a:pt x="8" y="1156"/>
                    <a:pt x="4" y="1160"/>
                    <a:pt x="5" y="1165"/>
                  </a:cubicBezTo>
                  <a:cubicBezTo>
                    <a:pt x="6" y="1173"/>
                    <a:pt x="6" y="1181"/>
                    <a:pt x="7" y="1188"/>
                  </a:cubicBezTo>
                  <a:cubicBezTo>
                    <a:pt x="8" y="1193"/>
                    <a:pt x="12" y="1196"/>
                    <a:pt x="16" y="1195"/>
                  </a:cubicBezTo>
                  <a:cubicBezTo>
                    <a:pt x="21" y="1195"/>
                    <a:pt x="24" y="1191"/>
                    <a:pt x="23" y="1187"/>
                  </a:cubicBezTo>
                  <a:close/>
                  <a:moveTo>
                    <a:pt x="44" y="1307"/>
                  </a:moveTo>
                  <a:cubicBezTo>
                    <a:pt x="43" y="1299"/>
                    <a:pt x="41" y="1291"/>
                    <a:pt x="39" y="1284"/>
                  </a:cubicBezTo>
                  <a:cubicBezTo>
                    <a:pt x="38" y="1279"/>
                    <a:pt x="34" y="1276"/>
                    <a:pt x="30" y="1277"/>
                  </a:cubicBezTo>
                  <a:cubicBezTo>
                    <a:pt x="25" y="1278"/>
                    <a:pt x="23" y="1283"/>
                    <a:pt x="24" y="1287"/>
                  </a:cubicBezTo>
                  <a:cubicBezTo>
                    <a:pt x="25" y="1295"/>
                    <a:pt x="27" y="1303"/>
                    <a:pt x="29" y="1310"/>
                  </a:cubicBezTo>
                  <a:cubicBezTo>
                    <a:pt x="30" y="1315"/>
                    <a:pt x="34" y="1317"/>
                    <a:pt x="38" y="1316"/>
                  </a:cubicBezTo>
                  <a:cubicBezTo>
                    <a:pt x="43" y="1315"/>
                    <a:pt x="45" y="1311"/>
                    <a:pt x="44" y="1307"/>
                  </a:cubicBezTo>
                  <a:close/>
                  <a:moveTo>
                    <a:pt x="79" y="1423"/>
                  </a:moveTo>
                  <a:cubicBezTo>
                    <a:pt x="77" y="1416"/>
                    <a:pt x="74" y="1408"/>
                    <a:pt x="72" y="1401"/>
                  </a:cubicBezTo>
                  <a:cubicBezTo>
                    <a:pt x="70" y="1397"/>
                    <a:pt x="66" y="1395"/>
                    <a:pt x="61" y="1396"/>
                  </a:cubicBezTo>
                  <a:cubicBezTo>
                    <a:pt x="57" y="1397"/>
                    <a:pt x="55" y="1402"/>
                    <a:pt x="56" y="1406"/>
                  </a:cubicBezTo>
                  <a:cubicBezTo>
                    <a:pt x="59" y="1414"/>
                    <a:pt x="62" y="1421"/>
                    <a:pt x="64" y="1429"/>
                  </a:cubicBezTo>
                  <a:cubicBezTo>
                    <a:pt x="66" y="1433"/>
                    <a:pt x="70" y="1435"/>
                    <a:pt x="75" y="1434"/>
                  </a:cubicBezTo>
                  <a:cubicBezTo>
                    <a:pt x="79" y="1432"/>
                    <a:pt x="81" y="1427"/>
                    <a:pt x="79" y="1423"/>
                  </a:cubicBezTo>
                  <a:close/>
                  <a:moveTo>
                    <a:pt x="128" y="1535"/>
                  </a:moveTo>
                  <a:cubicBezTo>
                    <a:pt x="124" y="1528"/>
                    <a:pt x="121" y="1521"/>
                    <a:pt x="117" y="1514"/>
                  </a:cubicBezTo>
                  <a:cubicBezTo>
                    <a:pt x="116" y="1510"/>
                    <a:pt x="111" y="1508"/>
                    <a:pt x="107" y="1510"/>
                  </a:cubicBezTo>
                  <a:cubicBezTo>
                    <a:pt x="103" y="1512"/>
                    <a:pt x="101" y="1517"/>
                    <a:pt x="103" y="1521"/>
                  </a:cubicBezTo>
                  <a:cubicBezTo>
                    <a:pt x="106" y="1528"/>
                    <a:pt x="110" y="1535"/>
                    <a:pt x="114" y="1542"/>
                  </a:cubicBezTo>
                  <a:cubicBezTo>
                    <a:pt x="116" y="1546"/>
                    <a:pt x="120" y="1548"/>
                    <a:pt x="124" y="1546"/>
                  </a:cubicBezTo>
                  <a:cubicBezTo>
                    <a:pt x="128" y="1544"/>
                    <a:pt x="130" y="1539"/>
                    <a:pt x="128" y="1535"/>
                  </a:cubicBezTo>
                  <a:close/>
                  <a:moveTo>
                    <a:pt x="189" y="1640"/>
                  </a:moveTo>
                  <a:cubicBezTo>
                    <a:pt x="185" y="1634"/>
                    <a:pt x="180" y="1627"/>
                    <a:pt x="176" y="1621"/>
                  </a:cubicBezTo>
                  <a:cubicBezTo>
                    <a:pt x="174" y="1617"/>
                    <a:pt x="169" y="1616"/>
                    <a:pt x="165" y="1618"/>
                  </a:cubicBezTo>
                  <a:cubicBezTo>
                    <a:pt x="161" y="1620"/>
                    <a:pt x="160" y="1625"/>
                    <a:pt x="163" y="1629"/>
                  </a:cubicBezTo>
                  <a:cubicBezTo>
                    <a:pt x="167" y="1636"/>
                    <a:pt x="171" y="1643"/>
                    <a:pt x="176" y="1649"/>
                  </a:cubicBezTo>
                  <a:cubicBezTo>
                    <a:pt x="178" y="1653"/>
                    <a:pt x="183" y="1654"/>
                    <a:pt x="187" y="1652"/>
                  </a:cubicBezTo>
                  <a:cubicBezTo>
                    <a:pt x="190" y="1649"/>
                    <a:pt x="191" y="1644"/>
                    <a:pt x="189" y="1640"/>
                  </a:cubicBezTo>
                  <a:close/>
                  <a:moveTo>
                    <a:pt x="262" y="1738"/>
                  </a:moveTo>
                  <a:cubicBezTo>
                    <a:pt x="257" y="1732"/>
                    <a:pt x="252" y="1726"/>
                    <a:pt x="247" y="1720"/>
                  </a:cubicBezTo>
                  <a:cubicBezTo>
                    <a:pt x="244" y="1716"/>
                    <a:pt x="239" y="1716"/>
                    <a:pt x="236" y="1719"/>
                  </a:cubicBezTo>
                  <a:cubicBezTo>
                    <a:pt x="232" y="1721"/>
                    <a:pt x="232" y="1726"/>
                    <a:pt x="234" y="1730"/>
                  </a:cubicBezTo>
                  <a:cubicBezTo>
                    <a:pt x="239" y="1736"/>
                    <a:pt x="244" y="1742"/>
                    <a:pt x="250" y="1748"/>
                  </a:cubicBezTo>
                  <a:cubicBezTo>
                    <a:pt x="252" y="1752"/>
                    <a:pt x="257" y="1752"/>
                    <a:pt x="261" y="1749"/>
                  </a:cubicBezTo>
                  <a:cubicBezTo>
                    <a:pt x="264" y="1747"/>
                    <a:pt x="265" y="1741"/>
                    <a:pt x="262" y="1738"/>
                  </a:cubicBezTo>
                  <a:close/>
                  <a:moveTo>
                    <a:pt x="346" y="1827"/>
                  </a:moveTo>
                  <a:cubicBezTo>
                    <a:pt x="340" y="1821"/>
                    <a:pt x="334" y="1816"/>
                    <a:pt x="329" y="1810"/>
                  </a:cubicBezTo>
                  <a:cubicBezTo>
                    <a:pt x="325" y="1807"/>
                    <a:pt x="320" y="1807"/>
                    <a:pt x="317" y="1810"/>
                  </a:cubicBezTo>
                  <a:cubicBezTo>
                    <a:pt x="314" y="1814"/>
                    <a:pt x="314" y="1819"/>
                    <a:pt x="317" y="1822"/>
                  </a:cubicBezTo>
                  <a:cubicBezTo>
                    <a:pt x="323" y="1827"/>
                    <a:pt x="329" y="1833"/>
                    <a:pt x="335" y="1838"/>
                  </a:cubicBezTo>
                  <a:cubicBezTo>
                    <a:pt x="338" y="1841"/>
                    <a:pt x="343" y="1841"/>
                    <a:pt x="346" y="1838"/>
                  </a:cubicBezTo>
                  <a:cubicBezTo>
                    <a:pt x="349" y="1835"/>
                    <a:pt x="349" y="1830"/>
                    <a:pt x="346" y="1827"/>
                  </a:cubicBezTo>
                  <a:close/>
                  <a:moveTo>
                    <a:pt x="439" y="1905"/>
                  </a:moveTo>
                  <a:cubicBezTo>
                    <a:pt x="433" y="1900"/>
                    <a:pt x="426" y="1896"/>
                    <a:pt x="420" y="1891"/>
                  </a:cubicBezTo>
                  <a:cubicBezTo>
                    <a:pt x="417" y="1888"/>
                    <a:pt x="412" y="1889"/>
                    <a:pt x="409" y="1892"/>
                  </a:cubicBezTo>
                  <a:cubicBezTo>
                    <a:pt x="406" y="1896"/>
                    <a:pt x="407" y="1901"/>
                    <a:pt x="410" y="1903"/>
                  </a:cubicBezTo>
                  <a:cubicBezTo>
                    <a:pt x="417" y="1908"/>
                    <a:pt x="423" y="1913"/>
                    <a:pt x="429" y="1918"/>
                  </a:cubicBezTo>
                  <a:cubicBezTo>
                    <a:pt x="433" y="1921"/>
                    <a:pt x="438" y="1920"/>
                    <a:pt x="441" y="1916"/>
                  </a:cubicBezTo>
                  <a:cubicBezTo>
                    <a:pt x="443" y="1913"/>
                    <a:pt x="442" y="1908"/>
                    <a:pt x="439" y="1905"/>
                  </a:cubicBezTo>
                  <a:close/>
                  <a:moveTo>
                    <a:pt x="541" y="1972"/>
                  </a:moveTo>
                  <a:cubicBezTo>
                    <a:pt x="534" y="1968"/>
                    <a:pt x="527" y="1964"/>
                    <a:pt x="520" y="1960"/>
                  </a:cubicBezTo>
                  <a:cubicBezTo>
                    <a:pt x="517" y="1958"/>
                    <a:pt x="512" y="1959"/>
                    <a:pt x="509" y="1963"/>
                  </a:cubicBezTo>
                  <a:cubicBezTo>
                    <a:pt x="507" y="1966"/>
                    <a:pt x="508" y="1971"/>
                    <a:pt x="512" y="1974"/>
                  </a:cubicBezTo>
                  <a:cubicBezTo>
                    <a:pt x="519" y="1978"/>
                    <a:pt x="526" y="1982"/>
                    <a:pt x="533" y="1986"/>
                  </a:cubicBezTo>
                  <a:cubicBezTo>
                    <a:pt x="537" y="1988"/>
                    <a:pt x="542" y="1987"/>
                    <a:pt x="544" y="1983"/>
                  </a:cubicBezTo>
                  <a:cubicBezTo>
                    <a:pt x="546" y="1979"/>
                    <a:pt x="545" y="1974"/>
                    <a:pt x="541" y="1972"/>
                  </a:cubicBezTo>
                  <a:close/>
                  <a:moveTo>
                    <a:pt x="650" y="2027"/>
                  </a:moveTo>
                  <a:cubicBezTo>
                    <a:pt x="643" y="2024"/>
                    <a:pt x="635" y="2020"/>
                    <a:pt x="628" y="2017"/>
                  </a:cubicBezTo>
                  <a:cubicBezTo>
                    <a:pt x="624" y="2015"/>
                    <a:pt x="619" y="2017"/>
                    <a:pt x="618" y="2021"/>
                  </a:cubicBezTo>
                  <a:cubicBezTo>
                    <a:pt x="616" y="2025"/>
                    <a:pt x="617" y="2030"/>
                    <a:pt x="621" y="2032"/>
                  </a:cubicBezTo>
                  <a:cubicBezTo>
                    <a:pt x="629" y="2035"/>
                    <a:pt x="636" y="2038"/>
                    <a:pt x="643" y="2042"/>
                  </a:cubicBezTo>
                  <a:cubicBezTo>
                    <a:pt x="647" y="2043"/>
                    <a:pt x="652" y="2041"/>
                    <a:pt x="654" y="2037"/>
                  </a:cubicBezTo>
                  <a:cubicBezTo>
                    <a:pt x="656" y="2033"/>
                    <a:pt x="654" y="2029"/>
                    <a:pt x="650" y="2027"/>
                  </a:cubicBezTo>
                  <a:close/>
                  <a:moveTo>
                    <a:pt x="764" y="2068"/>
                  </a:moveTo>
                  <a:cubicBezTo>
                    <a:pt x="757" y="2066"/>
                    <a:pt x="749" y="2064"/>
                    <a:pt x="742" y="2061"/>
                  </a:cubicBezTo>
                  <a:cubicBezTo>
                    <a:pt x="738" y="2060"/>
                    <a:pt x="733" y="2062"/>
                    <a:pt x="732" y="2067"/>
                  </a:cubicBezTo>
                  <a:cubicBezTo>
                    <a:pt x="730" y="2071"/>
                    <a:pt x="733" y="2075"/>
                    <a:pt x="737" y="2077"/>
                  </a:cubicBezTo>
                  <a:cubicBezTo>
                    <a:pt x="744" y="2079"/>
                    <a:pt x="752" y="2081"/>
                    <a:pt x="760" y="2084"/>
                  </a:cubicBezTo>
                  <a:cubicBezTo>
                    <a:pt x="764" y="2085"/>
                    <a:pt x="768" y="2083"/>
                    <a:pt x="770" y="2078"/>
                  </a:cubicBezTo>
                  <a:cubicBezTo>
                    <a:pt x="771" y="2074"/>
                    <a:pt x="769" y="2070"/>
                    <a:pt x="764" y="2068"/>
                  </a:cubicBezTo>
                  <a:close/>
                  <a:moveTo>
                    <a:pt x="883" y="2096"/>
                  </a:moveTo>
                  <a:cubicBezTo>
                    <a:pt x="875" y="2095"/>
                    <a:pt x="867" y="2094"/>
                    <a:pt x="860" y="2092"/>
                  </a:cubicBezTo>
                  <a:cubicBezTo>
                    <a:pt x="855" y="2091"/>
                    <a:pt x="851" y="2094"/>
                    <a:pt x="850" y="2098"/>
                  </a:cubicBezTo>
                  <a:cubicBezTo>
                    <a:pt x="850" y="2103"/>
                    <a:pt x="852" y="2107"/>
                    <a:pt x="857" y="2108"/>
                  </a:cubicBezTo>
                  <a:cubicBezTo>
                    <a:pt x="864" y="2109"/>
                    <a:pt x="872" y="2111"/>
                    <a:pt x="880" y="2112"/>
                  </a:cubicBezTo>
                  <a:cubicBezTo>
                    <a:pt x="885" y="2113"/>
                    <a:pt x="889" y="2110"/>
                    <a:pt x="889" y="2106"/>
                  </a:cubicBezTo>
                  <a:cubicBezTo>
                    <a:pt x="890" y="2101"/>
                    <a:pt x="887" y="2097"/>
                    <a:pt x="883" y="2096"/>
                  </a:cubicBezTo>
                  <a:close/>
                  <a:moveTo>
                    <a:pt x="1004" y="2110"/>
                  </a:moveTo>
                  <a:cubicBezTo>
                    <a:pt x="996" y="2110"/>
                    <a:pt x="988" y="2109"/>
                    <a:pt x="980" y="2109"/>
                  </a:cubicBezTo>
                  <a:cubicBezTo>
                    <a:pt x="976" y="2108"/>
                    <a:pt x="972" y="2112"/>
                    <a:pt x="972" y="2116"/>
                  </a:cubicBezTo>
                  <a:cubicBezTo>
                    <a:pt x="972" y="2120"/>
                    <a:pt x="975" y="2124"/>
                    <a:pt x="979" y="2125"/>
                  </a:cubicBezTo>
                  <a:cubicBezTo>
                    <a:pt x="987" y="2125"/>
                    <a:pt x="995" y="2126"/>
                    <a:pt x="1003" y="2126"/>
                  </a:cubicBezTo>
                  <a:cubicBezTo>
                    <a:pt x="1008" y="2127"/>
                    <a:pt x="1011" y="2123"/>
                    <a:pt x="1012" y="2119"/>
                  </a:cubicBezTo>
                  <a:cubicBezTo>
                    <a:pt x="1012" y="2114"/>
                    <a:pt x="1008" y="2111"/>
                    <a:pt x="1004" y="2110"/>
                  </a:cubicBezTo>
                  <a:close/>
                  <a:moveTo>
                    <a:pt x="1126" y="2110"/>
                  </a:moveTo>
                  <a:cubicBezTo>
                    <a:pt x="1118" y="2111"/>
                    <a:pt x="1110" y="2111"/>
                    <a:pt x="1102" y="2111"/>
                  </a:cubicBezTo>
                  <a:cubicBezTo>
                    <a:pt x="1098" y="2111"/>
                    <a:pt x="1094" y="2115"/>
                    <a:pt x="1095" y="2120"/>
                  </a:cubicBezTo>
                  <a:cubicBezTo>
                    <a:pt x="1095" y="2124"/>
                    <a:pt x="1098" y="2127"/>
                    <a:pt x="1103" y="2127"/>
                  </a:cubicBezTo>
                  <a:cubicBezTo>
                    <a:pt x="1111" y="2127"/>
                    <a:pt x="1119" y="2127"/>
                    <a:pt x="1127" y="2126"/>
                  </a:cubicBezTo>
                  <a:cubicBezTo>
                    <a:pt x="1131" y="2126"/>
                    <a:pt x="1135" y="2122"/>
                    <a:pt x="1134" y="2118"/>
                  </a:cubicBezTo>
                  <a:cubicBezTo>
                    <a:pt x="1134" y="2113"/>
                    <a:pt x="1130" y="2110"/>
                    <a:pt x="1126" y="2110"/>
                  </a:cubicBezTo>
                  <a:close/>
                  <a:moveTo>
                    <a:pt x="1247" y="2096"/>
                  </a:moveTo>
                  <a:cubicBezTo>
                    <a:pt x="1239" y="2098"/>
                    <a:pt x="1231" y="2099"/>
                    <a:pt x="1224" y="2100"/>
                  </a:cubicBezTo>
                  <a:cubicBezTo>
                    <a:pt x="1219" y="2101"/>
                    <a:pt x="1216" y="2105"/>
                    <a:pt x="1217" y="2109"/>
                  </a:cubicBezTo>
                  <a:cubicBezTo>
                    <a:pt x="1218" y="2113"/>
                    <a:pt x="1222" y="2116"/>
                    <a:pt x="1226" y="2116"/>
                  </a:cubicBezTo>
                  <a:cubicBezTo>
                    <a:pt x="1234" y="2115"/>
                    <a:pt x="1242" y="2113"/>
                    <a:pt x="1250" y="2112"/>
                  </a:cubicBezTo>
                  <a:cubicBezTo>
                    <a:pt x="1254" y="2111"/>
                    <a:pt x="1257" y="2107"/>
                    <a:pt x="1256" y="2103"/>
                  </a:cubicBezTo>
                  <a:cubicBezTo>
                    <a:pt x="1255" y="2098"/>
                    <a:pt x="1251" y="2095"/>
                    <a:pt x="1247" y="2096"/>
                  </a:cubicBezTo>
                  <a:close/>
                  <a:moveTo>
                    <a:pt x="1366" y="2068"/>
                  </a:moveTo>
                  <a:cubicBezTo>
                    <a:pt x="1358" y="2070"/>
                    <a:pt x="1350" y="2073"/>
                    <a:pt x="1343" y="2075"/>
                  </a:cubicBezTo>
                  <a:cubicBezTo>
                    <a:pt x="1339" y="2076"/>
                    <a:pt x="1336" y="2080"/>
                    <a:pt x="1337" y="2084"/>
                  </a:cubicBezTo>
                  <a:cubicBezTo>
                    <a:pt x="1338" y="2089"/>
                    <a:pt x="1343" y="2091"/>
                    <a:pt x="1347" y="2090"/>
                  </a:cubicBezTo>
                  <a:cubicBezTo>
                    <a:pt x="1355" y="2088"/>
                    <a:pt x="1363" y="2086"/>
                    <a:pt x="1370" y="2083"/>
                  </a:cubicBezTo>
                  <a:cubicBezTo>
                    <a:pt x="1374" y="2082"/>
                    <a:pt x="1377" y="2078"/>
                    <a:pt x="1376" y="2073"/>
                  </a:cubicBezTo>
                  <a:cubicBezTo>
                    <a:pt x="1374" y="2069"/>
                    <a:pt x="1370" y="2067"/>
                    <a:pt x="1366" y="2068"/>
                  </a:cubicBezTo>
                  <a:close/>
                  <a:moveTo>
                    <a:pt x="1480" y="2026"/>
                  </a:moveTo>
                  <a:cubicBezTo>
                    <a:pt x="1473" y="2030"/>
                    <a:pt x="1466" y="2033"/>
                    <a:pt x="1458" y="2035"/>
                  </a:cubicBezTo>
                  <a:cubicBezTo>
                    <a:pt x="1454" y="2037"/>
                    <a:pt x="1452" y="2042"/>
                    <a:pt x="1454" y="2046"/>
                  </a:cubicBezTo>
                  <a:cubicBezTo>
                    <a:pt x="1456" y="2050"/>
                    <a:pt x="1460" y="2052"/>
                    <a:pt x="1464" y="2050"/>
                  </a:cubicBezTo>
                  <a:cubicBezTo>
                    <a:pt x="1472" y="2047"/>
                    <a:pt x="1479" y="2044"/>
                    <a:pt x="1486" y="2041"/>
                  </a:cubicBezTo>
                  <a:cubicBezTo>
                    <a:pt x="1490" y="2039"/>
                    <a:pt x="1492" y="2035"/>
                    <a:pt x="1490" y="2031"/>
                  </a:cubicBezTo>
                  <a:cubicBezTo>
                    <a:pt x="1489" y="2027"/>
                    <a:pt x="1484" y="2025"/>
                    <a:pt x="1480" y="2026"/>
                  </a:cubicBezTo>
                  <a:close/>
                  <a:moveTo>
                    <a:pt x="1589" y="1972"/>
                  </a:moveTo>
                  <a:cubicBezTo>
                    <a:pt x="1582" y="1976"/>
                    <a:pt x="1575" y="1979"/>
                    <a:pt x="1568" y="1983"/>
                  </a:cubicBezTo>
                  <a:cubicBezTo>
                    <a:pt x="1564" y="1985"/>
                    <a:pt x="1563" y="1990"/>
                    <a:pt x="1565" y="1994"/>
                  </a:cubicBezTo>
                  <a:cubicBezTo>
                    <a:pt x="1567" y="1998"/>
                    <a:pt x="1572" y="1999"/>
                    <a:pt x="1576" y="1997"/>
                  </a:cubicBezTo>
                  <a:cubicBezTo>
                    <a:pt x="1583" y="1993"/>
                    <a:pt x="1590" y="1989"/>
                    <a:pt x="1597" y="1985"/>
                  </a:cubicBezTo>
                  <a:cubicBezTo>
                    <a:pt x="1601" y="1983"/>
                    <a:pt x="1602" y="1978"/>
                    <a:pt x="1600" y="1975"/>
                  </a:cubicBezTo>
                  <a:cubicBezTo>
                    <a:pt x="1597" y="1971"/>
                    <a:pt x="1593" y="1969"/>
                    <a:pt x="1589" y="1972"/>
                  </a:cubicBezTo>
                  <a:close/>
                  <a:moveTo>
                    <a:pt x="1691" y="1905"/>
                  </a:moveTo>
                  <a:cubicBezTo>
                    <a:pt x="1684" y="1909"/>
                    <a:pt x="1678" y="1914"/>
                    <a:pt x="1671" y="1918"/>
                  </a:cubicBezTo>
                  <a:cubicBezTo>
                    <a:pt x="1668" y="1921"/>
                    <a:pt x="1667" y="1926"/>
                    <a:pt x="1670" y="1930"/>
                  </a:cubicBezTo>
                  <a:cubicBezTo>
                    <a:pt x="1672" y="1933"/>
                    <a:pt x="1677" y="1934"/>
                    <a:pt x="1681" y="1931"/>
                  </a:cubicBezTo>
                  <a:cubicBezTo>
                    <a:pt x="1687" y="1927"/>
                    <a:pt x="1694" y="1922"/>
                    <a:pt x="1700" y="1917"/>
                  </a:cubicBezTo>
                  <a:cubicBezTo>
                    <a:pt x="1704" y="1915"/>
                    <a:pt x="1704" y="1910"/>
                    <a:pt x="1702" y="1906"/>
                  </a:cubicBezTo>
                  <a:cubicBezTo>
                    <a:pt x="1699" y="1903"/>
                    <a:pt x="1694" y="1902"/>
                    <a:pt x="1691" y="1905"/>
                  </a:cubicBezTo>
                  <a:close/>
                  <a:moveTo>
                    <a:pt x="1784" y="1826"/>
                  </a:moveTo>
                  <a:cubicBezTo>
                    <a:pt x="1778" y="1832"/>
                    <a:pt x="1772" y="1837"/>
                    <a:pt x="1766" y="1842"/>
                  </a:cubicBezTo>
                  <a:cubicBezTo>
                    <a:pt x="1763" y="1845"/>
                    <a:pt x="1763" y="1850"/>
                    <a:pt x="1766" y="1853"/>
                  </a:cubicBezTo>
                  <a:cubicBezTo>
                    <a:pt x="1769" y="1857"/>
                    <a:pt x="1774" y="1857"/>
                    <a:pt x="1777" y="1854"/>
                  </a:cubicBezTo>
                  <a:cubicBezTo>
                    <a:pt x="1783" y="1849"/>
                    <a:pt x="1789" y="1843"/>
                    <a:pt x="1795" y="1838"/>
                  </a:cubicBezTo>
                  <a:cubicBezTo>
                    <a:pt x="1798" y="1835"/>
                    <a:pt x="1798" y="1830"/>
                    <a:pt x="1795" y="1826"/>
                  </a:cubicBezTo>
                  <a:cubicBezTo>
                    <a:pt x="1792" y="1823"/>
                    <a:pt x="1787" y="1823"/>
                    <a:pt x="1784" y="1826"/>
                  </a:cubicBezTo>
                  <a:close/>
                  <a:moveTo>
                    <a:pt x="1867" y="1737"/>
                  </a:moveTo>
                  <a:cubicBezTo>
                    <a:pt x="1862" y="1744"/>
                    <a:pt x="1857" y="1749"/>
                    <a:pt x="1852" y="1755"/>
                  </a:cubicBezTo>
                  <a:cubicBezTo>
                    <a:pt x="1849" y="1759"/>
                    <a:pt x="1850" y="1764"/>
                    <a:pt x="1853" y="1767"/>
                  </a:cubicBezTo>
                  <a:cubicBezTo>
                    <a:pt x="1856" y="1770"/>
                    <a:pt x="1861" y="1769"/>
                    <a:pt x="1864" y="1766"/>
                  </a:cubicBezTo>
                  <a:cubicBezTo>
                    <a:pt x="1869" y="1760"/>
                    <a:pt x="1875" y="1754"/>
                    <a:pt x="1880" y="1748"/>
                  </a:cubicBezTo>
                  <a:cubicBezTo>
                    <a:pt x="1883" y="1744"/>
                    <a:pt x="1882" y="1739"/>
                    <a:pt x="1879" y="1737"/>
                  </a:cubicBezTo>
                  <a:cubicBezTo>
                    <a:pt x="1875" y="1734"/>
                    <a:pt x="1870" y="1734"/>
                    <a:pt x="1867" y="1737"/>
                  </a:cubicBezTo>
                  <a:close/>
                  <a:moveTo>
                    <a:pt x="1940" y="1640"/>
                  </a:moveTo>
                  <a:cubicBezTo>
                    <a:pt x="1936" y="1646"/>
                    <a:pt x="1932" y="1653"/>
                    <a:pt x="1927" y="1659"/>
                  </a:cubicBezTo>
                  <a:cubicBezTo>
                    <a:pt x="1925" y="1663"/>
                    <a:pt x="1926" y="1668"/>
                    <a:pt x="1929" y="1670"/>
                  </a:cubicBezTo>
                  <a:cubicBezTo>
                    <a:pt x="1933" y="1673"/>
                    <a:pt x="1938" y="1672"/>
                    <a:pt x="1940" y="1668"/>
                  </a:cubicBezTo>
                  <a:cubicBezTo>
                    <a:pt x="1945" y="1662"/>
                    <a:pt x="1949" y="1655"/>
                    <a:pt x="1954" y="1649"/>
                  </a:cubicBezTo>
                  <a:cubicBezTo>
                    <a:pt x="1956" y="1645"/>
                    <a:pt x="1955" y="1640"/>
                    <a:pt x="1951" y="1637"/>
                  </a:cubicBezTo>
                  <a:cubicBezTo>
                    <a:pt x="1948" y="1635"/>
                    <a:pt x="1943" y="1636"/>
                    <a:pt x="1940" y="1640"/>
                  </a:cubicBezTo>
                  <a:close/>
                  <a:moveTo>
                    <a:pt x="2001" y="1534"/>
                  </a:moveTo>
                  <a:cubicBezTo>
                    <a:pt x="1998" y="1541"/>
                    <a:pt x="1994" y="1548"/>
                    <a:pt x="1991" y="1555"/>
                  </a:cubicBezTo>
                  <a:cubicBezTo>
                    <a:pt x="1988" y="1559"/>
                    <a:pt x="1990" y="1564"/>
                    <a:pt x="1994" y="1566"/>
                  </a:cubicBezTo>
                  <a:cubicBezTo>
                    <a:pt x="1998" y="1568"/>
                    <a:pt x="2003" y="1567"/>
                    <a:pt x="2005" y="1563"/>
                  </a:cubicBezTo>
                  <a:cubicBezTo>
                    <a:pt x="2008" y="1556"/>
                    <a:pt x="2012" y="1549"/>
                    <a:pt x="2016" y="1541"/>
                  </a:cubicBezTo>
                  <a:cubicBezTo>
                    <a:pt x="2018" y="1537"/>
                    <a:pt x="2016" y="1533"/>
                    <a:pt x="2012" y="1531"/>
                  </a:cubicBezTo>
                  <a:cubicBezTo>
                    <a:pt x="2008" y="1529"/>
                    <a:pt x="2003" y="1530"/>
                    <a:pt x="2001" y="1534"/>
                  </a:cubicBezTo>
                  <a:close/>
                  <a:moveTo>
                    <a:pt x="2050" y="1422"/>
                  </a:moveTo>
                  <a:cubicBezTo>
                    <a:pt x="2047" y="1430"/>
                    <a:pt x="2044" y="1437"/>
                    <a:pt x="2041" y="1444"/>
                  </a:cubicBezTo>
                  <a:cubicBezTo>
                    <a:pt x="2040" y="1448"/>
                    <a:pt x="2042" y="1453"/>
                    <a:pt x="2046" y="1455"/>
                  </a:cubicBezTo>
                  <a:cubicBezTo>
                    <a:pt x="2050" y="1456"/>
                    <a:pt x="2055" y="1454"/>
                    <a:pt x="2056" y="1450"/>
                  </a:cubicBezTo>
                  <a:cubicBezTo>
                    <a:pt x="2059" y="1443"/>
                    <a:pt x="2062" y="1435"/>
                    <a:pt x="2065" y="1428"/>
                  </a:cubicBezTo>
                  <a:cubicBezTo>
                    <a:pt x="2066" y="1424"/>
                    <a:pt x="2064" y="1419"/>
                    <a:pt x="2060" y="1417"/>
                  </a:cubicBezTo>
                  <a:cubicBezTo>
                    <a:pt x="2056" y="1416"/>
                    <a:pt x="2051" y="1418"/>
                    <a:pt x="2050" y="1422"/>
                  </a:cubicBezTo>
                  <a:close/>
                  <a:moveTo>
                    <a:pt x="2085" y="1305"/>
                  </a:moveTo>
                  <a:cubicBezTo>
                    <a:pt x="2083" y="1313"/>
                    <a:pt x="2081" y="1321"/>
                    <a:pt x="2079" y="1328"/>
                  </a:cubicBezTo>
                  <a:cubicBezTo>
                    <a:pt x="2078" y="1333"/>
                    <a:pt x="2080" y="1337"/>
                    <a:pt x="2085" y="1338"/>
                  </a:cubicBezTo>
                  <a:cubicBezTo>
                    <a:pt x="2089" y="1339"/>
                    <a:pt x="2093" y="1337"/>
                    <a:pt x="2094" y="1332"/>
                  </a:cubicBezTo>
                  <a:cubicBezTo>
                    <a:pt x="2096" y="1325"/>
                    <a:pt x="2098" y="1317"/>
                    <a:pt x="2100" y="1309"/>
                  </a:cubicBezTo>
                  <a:cubicBezTo>
                    <a:pt x="2101" y="1305"/>
                    <a:pt x="2099" y="1301"/>
                    <a:pt x="2094" y="1299"/>
                  </a:cubicBezTo>
                  <a:cubicBezTo>
                    <a:pt x="2090" y="1298"/>
                    <a:pt x="2086" y="1301"/>
                    <a:pt x="2085" y="1305"/>
                  </a:cubicBezTo>
                  <a:close/>
                  <a:moveTo>
                    <a:pt x="2106" y="1185"/>
                  </a:moveTo>
                  <a:cubicBezTo>
                    <a:pt x="2105" y="1193"/>
                    <a:pt x="2104" y="1201"/>
                    <a:pt x="2103" y="1209"/>
                  </a:cubicBezTo>
                  <a:cubicBezTo>
                    <a:pt x="2102" y="1213"/>
                    <a:pt x="2105" y="1217"/>
                    <a:pt x="2110" y="1218"/>
                  </a:cubicBezTo>
                  <a:cubicBezTo>
                    <a:pt x="2114" y="1218"/>
                    <a:pt x="2118" y="1215"/>
                    <a:pt x="2119" y="1211"/>
                  </a:cubicBezTo>
                  <a:cubicBezTo>
                    <a:pt x="2120" y="1203"/>
                    <a:pt x="2121" y="1195"/>
                    <a:pt x="2122" y="1187"/>
                  </a:cubicBezTo>
                  <a:cubicBezTo>
                    <a:pt x="2122" y="1183"/>
                    <a:pt x="2119" y="1179"/>
                    <a:pt x="2115" y="1178"/>
                  </a:cubicBezTo>
                  <a:cubicBezTo>
                    <a:pt x="2110" y="1178"/>
                    <a:pt x="2106" y="1181"/>
                    <a:pt x="2106" y="118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Oval 6"/>
            <p:cNvSpPr/>
            <p:nvPr/>
          </p:nvSpPr>
          <p:spPr bwMode="auto">
            <a:xfrm>
              <a:off x="4278355" y="3735727"/>
              <a:ext cx="3644121" cy="364412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Group 7"/>
            <p:cNvGrpSpPr/>
            <p:nvPr/>
          </p:nvGrpSpPr>
          <p:grpSpPr>
            <a:xfrm>
              <a:off x="4347801" y="4161179"/>
              <a:ext cx="3512538" cy="2733273"/>
              <a:chOff x="4355413" y="4161179"/>
              <a:chExt cx="3512538" cy="2733273"/>
            </a:xfrm>
          </p:grpSpPr>
          <p:sp>
            <p:nvSpPr>
              <p:cNvPr id="29" name="Freeform: Shape 8"/>
              <p:cNvSpPr/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: Shape 9"/>
              <p:cNvSpPr/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: Shape 10"/>
              <p:cNvSpPr/>
              <p:nvPr/>
            </p:nvSpPr>
            <p:spPr bwMode="auto">
              <a:xfrm>
                <a:off x="5316701" y="5264284"/>
                <a:ext cx="1589963" cy="763913"/>
              </a:xfrm>
              <a:custGeom>
                <a:avLst/>
                <a:gdLst>
                  <a:gd name="T0" fmla="*/ 874 w 920"/>
                  <a:gd name="T1" fmla="*/ 115 h 442"/>
                  <a:gd name="T2" fmla="*/ 591 w 920"/>
                  <a:gd name="T3" fmla="*/ 0 h 442"/>
                  <a:gd name="T4" fmla="*/ 459 w 920"/>
                  <a:gd name="T5" fmla="*/ 0 h 442"/>
                  <a:gd name="T6" fmla="*/ 328 w 920"/>
                  <a:gd name="T7" fmla="*/ 0 h 442"/>
                  <a:gd name="T8" fmla="*/ 45 w 920"/>
                  <a:gd name="T9" fmla="*/ 115 h 442"/>
                  <a:gd name="T10" fmla="*/ 0 w 920"/>
                  <a:gd name="T11" fmla="*/ 319 h 442"/>
                  <a:gd name="T12" fmla="*/ 0 w 920"/>
                  <a:gd name="T13" fmla="*/ 442 h 442"/>
                  <a:gd name="T14" fmla="*/ 920 w 920"/>
                  <a:gd name="T15" fmla="*/ 442 h 442"/>
                  <a:gd name="T16" fmla="*/ 920 w 920"/>
                  <a:gd name="T17" fmla="*/ 319 h 442"/>
                  <a:gd name="T18" fmla="*/ 920 w 920"/>
                  <a:gd name="T19" fmla="*/ 319 h 442"/>
                  <a:gd name="T20" fmla="*/ 874 w 920"/>
                  <a:gd name="T21" fmla="*/ 11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0" h="442">
                    <a:moveTo>
                      <a:pt x="874" y="115"/>
                    </a:moveTo>
                    <a:cubicBezTo>
                      <a:pt x="849" y="99"/>
                      <a:pt x="787" y="68"/>
                      <a:pt x="591" y="0"/>
                    </a:cubicBezTo>
                    <a:cubicBezTo>
                      <a:pt x="459" y="0"/>
                      <a:pt x="459" y="0"/>
                      <a:pt x="459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131" y="68"/>
                      <a:pt x="70" y="99"/>
                      <a:pt x="45" y="115"/>
                    </a:cubicBezTo>
                    <a:cubicBezTo>
                      <a:pt x="5" y="141"/>
                      <a:pt x="0" y="176"/>
                      <a:pt x="0" y="31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920" y="442"/>
                      <a:pt x="920" y="442"/>
                      <a:pt x="920" y="442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175"/>
                      <a:pt x="915" y="141"/>
                      <a:pt x="874" y="1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: Shape 11"/>
              <p:cNvSpPr/>
              <p:nvPr/>
            </p:nvSpPr>
            <p:spPr bwMode="auto">
              <a:xfrm>
                <a:off x="5918328" y="4681663"/>
                <a:ext cx="376474" cy="784382"/>
              </a:xfrm>
              <a:custGeom>
                <a:avLst/>
                <a:gdLst>
                  <a:gd name="T0" fmla="*/ 0 w 218"/>
                  <a:gd name="T1" fmla="*/ 135 h 454"/>
                  <a:gd name="T2" fmla="*/ 0 w 218"/>
                  <a:gd name="T3" fmla="*/ 299 h 454"/>
                  <a:gd name="T4" fmla="*/ 0 w 218"/>
                  <a:gd name="T5" fmla="*/ 381 h 454"/>
                  <a:gd name="T6" fmla="*/ 218 w 218"/>
                  <a:gd name="T7" fmla="*/ 381 h 454"/>
                  <a:gd name="T8" fmla="*/ 218 w 218"/>
                  <a:gd name="T9" fmla="*/ 299 h 454"/>
                  <a:gd name="T10" fmla="*/ 218 w 218"/>
                  <a:gd name="T11" fmla="*/ 135 h 454"/>
                  <a:gd name="T12" fmla="*/ 0 w 218"/>
                  <a:gd name="T13" fmla="*/ 135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454">
                    <a:moveTo>
                      <a:pt x="0" y="135"/>
                    </a:move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63" y="451"/>
                      <a:pt x="161" y="454"/>
                      <a:pt x="218" y="381"/>
                    </a:cubicBezTo>
                    <a:cubicBezTo>
                      <a:pt x="218" y="299"/>
                      <a:pt x="218" y="299"/>
                      <a:pt x="218" y="299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8" y="0"/>
                      <a:pt x="0" y="0"/>
                      <a:pt x="0" y="135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: Shape 12"/>
              <p:cNvSpPr/>
              <p:nvPr/>
            </p:nvSpPr>
            <p:spPr bwMode="auto">
              <a:xfrm>
                <a:off x="5918328" y="5165597"/>
                <a:ext cx="376474" cy="126466"/>
              </a:xfrm>
              <a:custGeom>
                <a:avLst/>
                <a:gdLst>
                  <a:gd name="T0" fmla="*/ 218 w 218"/>
                  <a:gd name="T1" fmla="*/ 0 h 73"/>
                  <a:gd name="T2" fmla="*/ 0 w 218"/>
                  <a:gd name="T3" fmla="*/ 0 h 73"/>
                  <a:gd name="T4" fmla="*/ 0 w 218"/>
                  <a:gd name="T5" fmla="*/ 6 h 73"/>
                  <a:gd name="T6" fmla="*/ 98 w 218"/>
                  <a:gd name="T7" fmla="*/ 73 h 73"/>
                  <a:gd name="T8" fmla="*/ 126 w 218"/>
                  <a:gd name="T9" fmla="*/ 73 h 73"/>
                  <a:gd name="T10" fmla="*/ 213 w 218"/>
                  <a:gd name="T11" fmla="*/ 17 h 73"/>
                  <a:gd name="T12" fmla="*/ 218 w 218"/>
                  <a:gd name="T13" fmla="*/ 11 h 73"/>
                  <a:gd name="T14" fmla="*/ 218 w 218"/>
                  <a:gd name="T15" fmla="*/ 11 h 73"/>
                  <a:gd name="T16" fmla="*/ 218 w 218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73">
                    <a:moveTo>
                      <a:pt x="2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9" y="63"/>
                      <a:pt x="98" y="73"/>
                    </a:cubicBezTo>
                    <a:cubicBezTo>
                      <a:pt x="126" y="73"/>
                      <a:pt x="126" y="73"/>
                      <a:pt x="126" y="73"/>
                    </a:cubicBezTo>
                    <a:cubicBezTo>
                      <a:pt x="164" y="65"/>
                      <a:pt x="200" y="30"/>
                      <a:pt x="213" y="17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solidFill>
                <a:srgbClr val="D7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: Shape 13"/>
              <p:cNvSpPr/>
              <p:nvPr/>
            </p:nvSpPr>
            <p:spPr bwMode="auto">
              <a:xfrm>
                <a:off x="5566709" y="4247439"/>
                <a:ext cx="1087754" cy="1004417"/>
              </a:xfrm>
              <a:custGeom>
                <a:avLst/>
                <a:gdLst>
                  <a:gd name="T0" fmla="*/ 314 w 629"/>
                  <a:gd name="T1" fmla="*/ 0 h 581"/>
                  <a:gd name="T2" fmla="*/ 141 w 629"/>
                  <a:gd name="T3" fmla="*/ 464 h 581"/>
                  <a:gd name="T4" fmla="*/ 314 w 629"/>
                  <a:gd name="T5" fmla="*/ 581 h 581"/>
                  <a:gd name="T6" fmla="*/ 488 w 629"/>
                  <a:gd name="T7" fmla="*/ 464 h 581"/>
                  <a:gd name="T8" fmla="*/ 314 w 629"/>
                  <a:gd name="T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9" h="581">
                    <a:moveTo>
                      <a:pt x="314" y="0"/>
                    </a:moveTo>
                    <a:cubicBezTo>
                      <a:pt x="0" y="0"/>
                      <a:pt x="120" y="431"/>
                      <a:pt x="141" y="464"/>
                    </a:cubicBezTo>
                    <a:cubicBezTo>
                      <a:pt x="163" y="501"/>
                      <a:pt x="263" y="581"/>
                      <a:pt x="314" y="581"/>
                    </a:cubicBezTo>
                    <a:cubicBezTo>
                      <a:pt x="365" y="581"/>
                      <a:pt x="465" y="501"/>
                      <a:pt x="488" y="464"/>
                    </a:cubicBezTo>
                    <a:cubicBezTo>
                      <a:pt x="508" y="431"/>
                      <a:pt x="629" y="0"/>
                      <a:pt x="314" y="0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: Shape 14"/>
              <p:cNvSpPr/>
              <p:nvPr/>
            </p:nvSpPr>
            <p:spPr bwMode="auto">
              <a:xfrm>
                <a:off x="5847419" y="5422914"/>
                <a:ext cx="494167" cy="605283"/>
              </a:xfrm>
              <a:custGeom>
                <a:avLst/>
                <a:gdLst>
                  <a:gd name="T0" fmla="*/ 152 w 286"/>
                  <a:gd name="T1" fmla="*/ 0 h 350"/>
                  <a:gd name="T2" fmla="*/ 0 w 286"/>
                  <a:gd name="T3" fmla="*/ 44 h 350"/>
                  <a:gd name="T4" fmla="*/ 58 w 286"/>
                  <a:gd name="T5" fmla="*/ 350 h 350"/>
                  <a:gd name="T6" fmla="*/ 263 w 286"/>
                  <a:gd name="T7" fmla="*/ 350 h 350"/>
                  <a:gd name="T8" fmla="*/ 286 w 286"/>
                  <a:gd name="T9" fmla="*/ 45 h 350"/>
                  <a:gd name="T10" fmla="*/ 152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52" y="0"/>
                    </a:moveTo>
                    <a:cubicBezTo>
                      <a:pt x="152" y="0"/>
                      <a:pt x="0" y="35"/>
                      <a:pt x="0" y="44"/>
                    </a:cubicBezTo>
                    <a:cubicBezTo>
                      <a:pt x="0" y="53"/>
                      <a:pt x="58" y="350"/>
                      <a:pt x="58" y="350"/>
                    </a:cubicBezTo>
                    <a:cubicBezTo>
                      <a:pt x="263" y="350"/>
                      <a:pt x="263" y="350"/>
                      <a:pt x="263" y="350"/>
                    </a:cubicBezTo>
                    <a:cubicBezTo>
                      <a:pt x="286" y="45"/>
                      <a:pt x="286" y="45"/>
                      <a:pt x="286" y="45"/>
                    </a:cubicBezTo>
                    <a:cubicBezTo>
                      <a:pt x="152" y="0"/>
                      <a:pt x="152" y="0"/>
                      <a:pt x="1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: Shape 15"/>
              <p:cNvSpPr/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: Shape 16"/>
              <p:cNvSpPr/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: Shape 17"/>
              <p:cNvSpPr/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: Shape 18"/>
              <p:cNvSpPr/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: Shape 19"/>
              <p:cNvSpPr/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: Shape 20"/>
              <p:cNvSpPr/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: Shape 21"/>
              <p:cNvSpPr/>
              <p:nvPr/>
            </p:nvSpPr>
            <p:spPr bwMode="auto">
              <a:xfrm>
                <a:off x="6109854" y="5188258"/>
                <a:ext cx="198837" cy="399136"/>
              </a:xfrm>
              <a:custGeom>
                <a:avLst/>
                <a:gdLst>
                  <a:gd name="T0" fmla="*/ 253 w 272"/>
                  <a:gd name="T1" fmla="*/ 0 h 546"/>
                  <a:gd name="T2" fmla="*/ 272 w 272"/>
                  <a:gd name="T3" fmla="*/ 85 h 546"/>
                  <a:gd name="T4" fmla="*/ 213 w 272"/>
                  <a:gd name="T5" fmla="*/ 546 h 546"/>
                  <a:gd name="T6" fmla="*/ 0 w 272"/>
                  <a:gd name="T7" fmla="*/ 321 h 546"/>
                  <a:gd name="T8" fmla="*/ 253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253" y="0"/>
                    </a:moveTo>
                    <a:lnTo>
                      <a:pt x="272" y="85"/>
                    </a:lnTo>
                    <a:lnTo>
                      <a:pt x="213" y="546"/>
                    </a:lnTo>
                    <a:lnTo>
                      <a:pt x="0" y="321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: Shape 22"/>
              <p:cNvSpPr/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: Shape 23"/>
              <p:cNvSpPr/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: Shape 24"/>
              <p:cNvSpPr/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: Shape 25"/>
              <p:cNvSpPr/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: Shape 26"/>
              <p:cNvSpPr/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close/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close/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: Shape 27"/>
              <p:cNvSpPr/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: Shape 28"/>
              <p:cNvSpPr/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close/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: Shape 29"/>
              <p:cNvSpPr/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: Shape 30"/>
              <p:cNvSpPr/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: Shape 31"/>
              <p:cNvSpPr/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: Shape 32"/>
              <p:cNvSpPr/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: Shape 33"/>
              <p:cNvSpPr/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: Shape 34"/>
              <p:cNvSpPr/>
              <p:nvPr/>
            </p:nvSpPr>
            <p:spPr bwMode="auto">
              <a:xfrm>
                <a:off x="6213659" y="5240160"/>
                <a:ext cx="326764" cy="788037"/>
              </a:xfrm>
              <a:custGeom>
                <a:avLst/>
                <a:gdLst>
                  <a:gd name="T0" fmla="*/ 111 w 447"/>
                  <a:gd name="T1" fmla="*/ 0 h 1078"/>
                  <a:gd name="T2" fmla="*/ 111 w 447"/>
                  <a:gd name="T3" fmla="*/ 116 h 1078"/>
                  <a:gd name="T4" fmla="*/ 0 w 447"/>
                  <a:gd name="T5" fmla="*/ 1078 h 1078"/>
                  <a:gd name="T6" fmla="*/ 191 w 447"/>
                  <a:gd name="T7" fmla="*/ 1078 h 1078"/>
                  <a:gd name="T8" fmla="*/ 402 w 447"/>
                  <a:gd name="T9" fmla="*/ 650 h 1078"/>
                  <a:gd name="T10" fmla="*/ 201 w 447"/>
                  <a:gd name="T11" fmla="*/ 515 h 1078"/>
                  <a:gd name="T12" fmla="*/ 447 w 447"/>
                  <a:gd name="T13" fmla="*/ 399 h 1078"/>
                  <a:gd name="T14" fmla="*/ 246 w 447"/>
                  <a:gd name="T15" fmla="*/ 61 h 1078"/>
                  <a:gd name="T16" fmla="*/ 111 w 447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78">
                    <a:moveTo>
                      <a:pt x="111" y="0"/>
                    </a:moveTo>
                    <a:lnTo>
                      <a:pt x="111" y="116"/>
                    </a:lnTo>
                    <a:lnTo>
                      <a:pt x="0" y="1078"/>
                    </a:lnTo>
                    <a:lnTo>
                      <a:pt x="191" y="1078"/>
                    </a:lnTo>
                    <a:lnTo>
                      <a:pt x="402" y="650"/>
                    </a:lnTo>
                    <a:lnTo>
                      <a:pt x="201" y="515"/>
                    </a:lnTo>
                    <a:lnTo>
                      <a:pt x="447" y="399"/>
                    </a:lnTo>
                    <a:lnTo>
                      <a:pt x="246" y="6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: Shape 35"/>
              <p:cNvSpPr/>
              <p:nvPr/>
            </p:nvSpPr>
            <p:spPr bwMode="auto">
              <a:xfrm>
                <a:off x="5878122" y="5422914"/>
                <a:ext cx="494167" cy="605283"/>
              </a:xfrm>
              <a:custGeom>
                <a:avLst/>
                <a:gdLst>
                  <a:gd name="T0" fmla="*/ 135 w 286"/>
                  <a:gd name="T1" fmla="*/ 0 h 350"/>
                  <a:gd name="T2" fmla="*/ 286 w 286"/>
                  <a:gd name="T3" fmla="*/ 44 h 350"/>
                  <a:gd name="T4" fmla="*/ 228 w 286"/>
                  <a:gd name="T5" fmla="*/ 350 h 350"/>
                  <a:gd name="T6" fmla="*/ 23 w 286"/>
                  <a:gd name="T7" fmla="*/ 350 h 350"/>
                  <a:gd name="T8" fmla="*/ 0 w 286"/>
                  <a:gd name="T9" fmla="*/ 45 h 350"/>
                  <a:gd name="T10" fmla="*/ 135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35" y="0"/>
                    </a:moveTo>
                    <a:cubicBezTo>
                      <a:pt x="135" y="0"/>
                      <a:pt x="286" y="35"/>
                      <a:pt x="286" y="44"/>
                    </a:cubicBezTo>
                    <a:cubicBezTo>
                      <a:pt x="286" y="53"/>
                      <a:pt x="228" y="350"/>
                      <a:pt x="228" y="350"/>
                    </a:cubicBezTo>
                    <a:cubicBezTo>
                      <a:pt x="23" y="350"/>
                      <a:pt x="23" y="350"/>
                      <a:pt x="23" y="35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35" y="0"/>
                      <a:pt x="135" y="0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: Shape 36"/>
              <p:cNvSpPr/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: Shape 37"/>
              <p:cNvSpPr/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: Shape 38"/>
              <p:cNvSpPr/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: Shape 39"/>
              <p:cNvSpPr/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: Shape 40"/>
              <p:cNvSpPr/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: Shape 41"/>
              <p:cNvSpPr/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: Shape 42"/>
              <p:cNvSpPr/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: Shape 43"/>
              <p:cNvSpPr/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: Shape 44"/>
              <p:cNvSpPr/>
              <p:nvPr/>
            </p:nvSpPr>
            <p:spPr bwMode="auto">
              <a:xfrm>
                <a:off x="6106199" y="5184603"/>
                <a:ext cx="188603" cy="236850"/>
              </a:xfrm>
              <a:custGeom>
                <a:avLst/>
                <a:gdLst>
                  <a:gd name="T0" fmla="*/ 109 w 109"/>
                  <a:gd name="T1" fmla="*/ 0 h 137"/>
                  <a:gd name="T2" fmla="*/ 104 w 109"/>
                  <a:gd name="T3" fmla="*/ 6 h 137"/>
                  <a:gd name="T4" fmla="*/ 2 w 109"/>
                  <a:gd name="T5" fmla="*/ 134 h 137"/>
                  <a:gd name="T6" fmla="*/ 0 w 109"/>
                  <a:gd name="T7" fmla="*/ 131 h 137"/>
                  <a:gd name="T8" fmla="*/ 0 w 109"/>
                  <a:gd name="T9" fmla="*/ 135 h 137"/>
                  <a:gd name="T10" fmla="*/ 3 w 109"/>
                  <a:gd name="T11" fmla="*/ 137 h 137"/>
                  <a:gd name="T12" fmla="*/ 109 w 109"/>
                  <a:gd name="T13" fmla="*/ 2 h 137"/>
                  <a:gd name="T14" fmla="*/ 109 w 109"/>
                  <a:gd name="T1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7">
                    <a:moveTo>
                      <a:pt x="109" y="0"/>
                    </a:moveTo>
                    <a:cubicBezTo>
                      <a:pt x="109" y="0"/>
                      <a:pt x="108" y="2"/>
                      <a:pt x="104" y="6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Freeform: Shape 45"/>
              <p:cNvSpPr/>
              <p:nvPr/>
            </p:nvSpPr>
            <p:spPr bwMode="auto">
              <a:xfrm>
                <a:off x="6286029" y="5184603"/>
                <a:ext cx="8772" cy="10235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0 h 6"/>
                  <a:gd name="T4" fmla="*/ 0 w 5"/>
                  <a:gd name="T5" fmla="*/ 6 h 6"/>
                  <a:gd name="T6" fmla="*/ 5 w 5"/>
                  <a:gd name="T7" fmla="*/ 0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CCA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Freeform: Shape 46"/>
              <p:cNvSpPr/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: Shape 47"/>
              <p:cNvSpPr/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: Shape 48"/>
              <p:cNvSpPr/>
              <p:nvPr/>
            </p:nvSpPr>
            <p:spPr bwMode="auto">
              <a:xfrm>
                <a:off x="6114971" y="5426570"/>
                <a:ext cx="154245" cy="207609"/>
              </a:xfrm>
              <a:custGeom>
                <a:avLst/>
                <a:gdLst>
                  <a:gd name="T0" fmla="*/ 99 w 211"/>
                  <a:gd name="T1" fmla="*/ 123 h 284"/>
                  <a:gd name="T2" fmla="*/ 92 w 211"/>
                  <a:gd name="T3" fmla="*/ 132 h 284"/>
                  <a:gd name="T4" fmla="*/ 201 w 211"/>
                  <a:gd name="T5" fmla="*/ 284 h 284"/>
                  <a:gd name="T6" fmla="*/ 211 w 211"/>
                  <a:gd name="T7" fmla="*/ 222 h 284"/>
                  <a:gd name="T8" fmla="*/ 206 w 211"/>
                  <a:gd name="T9" fmla="*/ 255 h 284"/>
                  <a:gd name="T10" fmla="*/ 99 w 211"/>
                  <a:gd name="T11" fmla="*/ 123 h 284"/>
                  <a:gd name="T12" fmla="*/ 0 w 211"/>
                  <a:gd name="T13" fmla="*/ 0 h 284"/>
                  <a:gd name="T14" fmla="*/ 106 w 211"/>
                  <a:gd name="T15" fmla="*/ 114 h 284"/>
                  <a:gd name="T16" fmla="*/ 106 w 211"/>
                  <a:gd name="T17" fmla="*/ 114 h 284"/>
                  <a:gd name="T18" fmla="*/ 211 w 211"/>
                  <a:gd name="T19" fmla="*/ 222 h 284"/>
                  <a:gd name="T20" fmla="*/ 17 w 211"/>
                  <a:gd name="T21" fmla="*/ 17 h 284"/>
                  <a:gd name="T22" fmla="*/ 0 w 211"/>
                  <a:gd name="T23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1" h="284">
                    <a:moveTo>
                      <a:pt x="99" y="123"/>
                    </a:moveTo>
                    <a:lnTo>
                      <a:pt x="92" y="132"/>
                    </a:lnTo>
                    <a:lnTo>
                      <a:pt x="201" y="284"/>
                    </a:lnTo>
                    <a:lnTo>
                      <a:pt x="211" y="222"/>
                    </a:lnTo>
                    <a:lnTo>
                      <a:pt x="206" y="255"/>
                    </a:lnTo>
                    <a:lnTo>
                      <a:pt x="99" y="123"/>
                    </a:lnTo>
                    <a:moveTo>
                      <a:pt x="0" y="0"/>
                    </a:moveTo>
                    <a:lnTo>
                      <a:pt x="106" y="114"/>
                    </a:lnTo>
                    <a:lnTo>
                      <a:pt x="106" y="114"/>
                    </a:lnTo>
                    <a:lnTo>
                      <a:pt x="211" y="222"/>
                    </a:lnTo>
                    <a:lnTo>
                      <a:pt x="17" y="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: Shape 49"/>
              <p:cNvSpPr/>
              <p:nvPr/>
            </p:nvSpPr>
            <p:spPr bwMode="auto">
              <a:xfrm>
                <a:off x="6113510" y="5425107"/>
                <a:ext cx="78950" cy="97956"/>
              </a:xfrm>
              <a:custGeom>
                <a:avLst/>
                <a:gdLst>
                  <a:gd name="T0" fmla="*/ 16 w 108"/>
                  <a:gd name="T1" fmla="*/ 21 h 134"/>
                  <a:gd name="T2" fmla="*/ 94 w 108"/>
                  <a:gd name="T3" fmla="*/ 134 h 134"/>
                  <a:gd name="T4" fmla="*/ 101 w 108"/>
                  <a:gd name="T5" fmla="*/ 125 h 134"/>
                  <a:gd name="T6" fmla="*/ 16 w 108"/>
                  <a:gd name="T7" fmla="*/ 21 h 134"/>
                  <a:gd name="T8" fmla="*/ 0 w 108"/>
                  <a:gd name="T9" fmla="*/ 0 h 134"/>
                  <a:gd name="T10" fmla="*/ 4 w 108"/>
                  <a:gd name="T11" fmla="*/ 7 h 134"/>
                  <a:gd name="T12" fmla="*/ 108 w 108"/>
                  <a:gd name="T13" fmla="*/ 116 h 134"/>
                  <a:gd name="T14" fmla="*/ 108 w 108"/>
                  <a:gd name="T15" fmla="*/ 116 h 134"/>
                  <a:gd name="T16" fmla="*/ 2 w 108"/>
                  <a:gd name="T17" fmla="*/ 2 h 134"/>
                  <a:gd name="T18" fmla="*/ 0 w 108"/>
                  <a:gd name="T1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34">
                    <a:moveTo>
                      <a:pt x="16" y="21"/>
                    </a:moveTo>
                    <a:lnTo>
                      <a:pt x="94" y="134"/>
                    </a:lnTo>
                    <a:lnTo>
                      <a:pt x="101" y="125"/>
                    </a:lnTo>
                    <a:lnTo>
                      <a:pt x="16" y="21"/>
                    </a:lnTo>
                    <a:moveTo>
                      <a:pt x="0" y="0"/>
                    </a:moveTo>
                    <a:lnTo>
                      <a:pt x="4" y="7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: Shape 50"/>
              <p:cNvSpPr/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: Shape 51"/>
              <p:cNvSpPr/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: Shape 52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: Shape 53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: Shape 54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: Shape 55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: Shape 56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: Shape 57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Rectangle 58"/>
              <p:cNvSpPr/>
              <p:nvPr/>
            </p:nvSpPr>
            <p:spPr bwMode="auto">
              <a:xfrm>
                <a:off x="6106199" y="5426570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: Shape 59"/>
              <p:cNvSpPr/>
              <p:nvPr/>
            </p:nvSpPr>
            <p:spPr bwMode="auto">
              <a:xfrm>
                <a:off x="6106199" y="54265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: Shape 60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: Shape 61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: Shape 62"/>
              <p:cNvSpPr/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: Shape 63"/>
              <p:cNvSpPr/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: Shape 64"/>
              <p:cNvSpPr/>
              <p:nvPr/>
            </p:nvSpPr>
            <p:spPr bwMode="auto">
              <a:xfrm>
                <a:off x="5681478" y="5240160"/>
                <a:ext cx="324571" cy="788037"/>
              </a:xfrm>
              <a:custGeom>
                <a:avLst/>
                <a:gdLst>
                  <a:gd name="T0" fmla="*/ 338 w 444"/>
                  <a:gd name="T1" fmla="*/ 0 h 1078"/>
                  <a:gd name="T2" fmla="*/ 338 w 444"/>
                  <a:gd name="T3" fmla="*/ 116 h 1078"/>
                  <a:gd name="T4" fmla="*/ 444 w 444"/>
                  <a:gd name="T5" fmla="*/ 1078 h 1078"/>
                  <a:gd name="T6" fmla="*/ 253 w 444"/>
                  <a:gd name="T7" fmla="*/ 1078 h 1078"/>
                  <a:gd name="T8" fmla="*/ 42 w 444"/>
                  <a:gd name="T9" fmla="*/ 650 h 1078"/>
                  <a:gd name="T10" fmla="*/ 243 w 444"/>
                  <a:gd name="T11" fmla="*/ 515 h 1078"/>
                  <a:gd name="T12" fmla="*/ 0 w 444"/>
                  <a:gd name="T13" fmla="*/ 399 h 1078"/>
                  <a:gd name="T14" fmla="*/ 201 w 444"/>
                  <a:gd name="T15" fmla="*/ 61 h 1078"/>
                  <a:gd name="T16" fmla="*/ 338 w 444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1078">
                    <a:moveTo>
                      <a:pt x="338" y="0"/>
                    </a:moveTo>
                    <a:lnTo>
                      <a:pt x="338" y="116"/>
                    </a:lnTo>
                    <a:lnTo>
                      <a:pt x="444" y="1078"/>
                    </a:lnTo>
                    <a:lnTo>
                      <a:pt x="253" y="1078"/>
                    </a:lnTo>
                    <a:lnTo>
                      <a:pt x="42" y="650"/>
                    </a:lnTo>
                    <a:lnTo>
                      <a:pt x="243" y="515"/>
                    </a:lnTo>
                    <a:lnTo>
                      <a:pt x="0" y="399"/>
                    </a:lnTo>
                    <a:lnTo>
                      <a:pt x="201" y="61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: Shape 65"/>
              <p:cNvSpPr/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: Shape 66"/>
              <p:cNvSpPr/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: Shape 67"/>
              <p:cNvSpPr/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: Shape 68"/>
              <p:cNvSpPr/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: Shape 69"/>
              <p:cNvSpPr/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: Shape 70"/>
              <p:cNvSpPr/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: Shape 71"/>
              <p:cNvSpPr/>
              <p:nvPr/>
            </p:nvSpPr>
            <p:spPr bwMode="auto">
              <a:xfrm>
                <a:off x="5952686" y="5509905"/>
                <a:ext cx="81143" cy="103073"/>
              </a:xfrm>
              <a:custGeom>
                <a:avLst/>
                <a:gdLst>
                  <a:gd name="T0" fmla="*/ 104 w 111"/>
                  <a:gd name="T1" fmla="*/ 0 h 141"/>
                  <a:gd name="T2" fmla="*/ 0 w 111"/>
                  <a:gd name="T3" fmla="*/ 113 h 141"/>
                  <a:gd name="T4" fmla="*/ 0 w 111"/>
                  <a:gd name="T5" fmla="*/ 118 h 141"/>
                  <a:gd name="T6" fmla="*/ 2 w 111"/>
                  <a:gd name="T7" fmla="*/ 141 h 141"/>
                  <a:gd name="T8" fmla="*/ 111 w 111"/>
                  <a:gd name="T9" fmla="*/ 9 h 141"/>
                  <a:gd name="T10" fmla="*/ 104 w 111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41">
                    <a:moveTo>
                      <a:pt x="104" y="0"/>
                    </a:moveTo>
                    <a:lnTo>
                      <a:pt x="0" y="113"/>
                    </a:lnTo>
                    <a:lnTo>
                      <a:pt x="0" y="118"/>
                    </a:lnTo>
                    <a:lnTo>
                      <a:pt x="2" y="141"/>
                    </a:lnTo>
                    <a:lnTo>
                      <a:pt x="111" y="9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: Shape 72"/>
              <p:cNvSpPr/>
              <p:nvPr/>
            </p:nvSpPr>
            <p:spPr bwMode="auto">
              <a:xfrm>
                <a:off x="6028712" y="5430225"/>
                <a:ext cx="74563" cy="86260"/>
              </a:xfrm>
              <a:custGeom>
                <a:avLst/>
                <a:gdLst>
                  <a:gd name="T0" fmla="*/ 102 w 102"/>
                  <a:gd name="T1" fmla="*/ 0 h 118"/>
                  <a:gd name="T2" fmla="*/ 0 w 102"/>
                  <a:gd name="T3" fmla="*/ 109 h 118"/>
                  <a:gd name="T4" fmla="*/ 7 w 102"/>
                  <a:gd name="T5" fmla="*/ 118 h 118"/>
                  <a:gd name="T6" fmla="*/ 92 w 102"/>
                  <a:gd name="T7" fmla="*/ 14 h 118"/>
                  <a:gd name="T8" fmla="*/ 102 w 102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18">
                    <a:moveTo>
                      <a:pt x="102" y="0"/>
                    </a:moveTo>
                    <a:lnTo>
                      <a:pt x="0" y="109"/>
                    </a:lnTo>
                    <a:lnTo>
                      <a:pt x="7" y="118"/>
                    </a:lnTo>
                    <a:lnTo>
                      <a:pt x="92" y="14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Rectangle 73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: Shape 74"/>
              <p:cNvSpPr/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: Shape 75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: Shape 76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: Shape 77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: Shape 78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: Shape 79"/>
              <p:cNvSpPr/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: Shape 80"/>
              <p:cNvSpPr/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Rectangle 81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: Shape 82"/>
              <p:cNvSpPr/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: Shape 83"/>
              <p:cNvSpPr/>
              <p:nvPr/>
            </p:nvSpPr>
            <p:spPr bwMode="auto">
              <a:xfrm>
                <a:off x="6187342" y="5509905"/>
                <a:ext cx="81874" cy="103073"/>
              </a:xfrm>
              <a:custGeom>
                <a:avLst/>
                <a:gdLst>
                  <a:gd name="T0" fmla="*/ 7 w 112"/>
                  <a:gd name="T1" fmla="*/ 0 h 141"/>
                  <a:gd name="T2" fmla="*/ 0 w 112"/>
                  <a:gd name="T3" fmla="*/ 9 h 141"/>
                  <a:gd name="T4" fmla="*/ 107 w 112"/>
                  <a:gd name="T5" fmla="*/ 141 h 141"/>
                  <a:gd name="T6" fmla="*/ 112 w 112"/>
                  <a:gd name="T7" fmla="*/ 108 h 141"/>
                  <a:gd name="T8" fmla="*/ 7 w 112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41">
                    <a:moveTo>
                      <a:pt x="7" y="0"/>
                    </a:moveTo>
                    <a:lnTo>
                      <a:pt x="0" y="9"/>
                    </a:lnTo>
                    <a:lnTo>
                      <a:pt x="107" y="141"/>
                    </a:lnTo>
                    <a:lnTo>
                      <a:pt x="112" y="10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: Shape 84"/>
              <p:cNvSpPr/>
              <p:nvPr/>
            </p:nvSpPr>
            <p:spPr bwMode="auto">
              <a:xfrm>
                <a:off x="6116433" y="5430225"/>
                <a:ext cx="76026" cy="86260"/>
              </a:xfrm>
              <a:custGeom>
                <a:avLst/>
                <a:gdLst>
                  <a:gd name="T0" fmla="*/ 0 w 104"/>
                  <a:gd name="T1" fmla="*/ 0 h 118"/>
                  <a:gd name="T2" fmla="*/ 12 w 104"/>
                  <a:gd name="T3" fmla="*/ 14 h 118"/>
                  <a:gd name="T4" fmla="*/ 97 w 104"/>
                  <a:gd name="T5" fmla="*/ 118 h 118"/>
                  <a:gd name="T6" fmla="*/ 104 w 104"/>
                  <a:gd name="T7" fmla="*/ 109 h 118"/>
                  <a:gd name="T8" fmla="*/ 0 w 104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18">
                    <a:moveTo>
                      <a:pt x="0" y="0"/>
                    </a:moveTo>
                    <a:lnTo>
                      <a:pt x="12" y="14"/>
                    </a:lnTo>
                    <a:lnTo>
                      <a:pt x="97" y="118"/>
                    </a:lnTo>
                    <a:lnTo>
                      <a:pt x="104" y="10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Rectangle 85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Rectangle 86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Rectangle 87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Rectangle 88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: Shape 89"/>
              <p:cNvSpPr/>
              <p:nvPr/>
            </p:nvSpPr>
            <p:spPr bwMode="auto">
              <a:xfrm>
                <a:off x="6070380" y="5578621"/>
                <a:ext cx="78950" cy="17544"/>
              </a:xfrm>
              <a:custGeom>
                <a:avLst/>
                <a:gdLst>
                  <a:gd name="T0" fmla="*/ 106 w 108"/>
                  <a:gd name="T1" fmla="*/ 0 h 24"/>
                  <a:gd name="T2" fmla="*/ 106 w 108"/>
                  <a:gd name="T3" fmla="*/ 0 h 24"/>
                  <a:gd name="T4" fmla="*/ 49 w 108"/>
                  <a:gd name="T5" fmla="*/ 0 h 24"/>
                  <a:gd name="T6" fmla="*/ 4 w 108"/>
                  <a:gd name="T7" fmla="*/ 0 h 24"/>
                  <a:gd name="T8" fmla="*/ 2 w 108"/>
                  <a:gd name="T9" fmla="*/ 0 h 24"/>
                  <a:gd name="T10" fmla="*/ 0 w 108"/>
                  <a:gd name="T11" fmla="*/ 24 h 24"/>
                  <a:gd name="T12" fmla="*/ 108 w 108"/>
                  <a:gd name="T13" fmla="*/ 24 h 24"/>
                  <a:gd name="T14" fmla="*/ 106 w 108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24">
                    <a:moveTo>
                      <a:pt x="106" y="0"/>
                    </a:moveTo>
                    <a:lnTo>
                      <a:pt x="106" y="0"/>
                    </a:lnTo>
                    <a:lnTo>
                      <a:pt x="49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4"/>
                    </a:lnTo>
                    <a:lnTo>
                      <a:pt x="108" y="24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Rectangle 90"/>
              <p:cNvSpPr/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Rectangle 91"/>
              <p:cNvSpPr/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: Shape 92"/>
              <p:cNvSpPr/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Freeform: Shape 93"/>
              <p:cNvSpPr/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Freeform: Shape 94"/>
              <p:cNvSpPr/>
              <p:nvPr/>
            </p:nvSpPr>
            <p:spPr bwMode="auto">
              <a:xfrm>
                <a:off x="6652269" y="5587394"/>
                <a:ext cx="89915" cy="117694"/>
              </a:xfrm>
              <a:custGeom>
                <a:avLst/>
                <a:gdLst>
                  <a:gd name="T0" fmla="*/ 4 w 52"/>
                  <a:gd name="T1" fmla="*/ 11 h 68"/>
                  <a:gd name="T2" fmla="*/ 14 w 52"/>
                  <a:gd name="T3" fmla="*/ 0 h 68"/>
                  <a:gd name="T4" fmla="*/ 52 w 52"/>
                  <a:gd name="T5" fmla="*/ 68 h 68"/>
                  <a:gd name="T6" fmla="*/ 4 w 52"/>
                  <a:gd name="T7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8">
                    <a:moveTo>
                      <a:pt x="4" y="1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0" y="8"/>
                      <a:pt x="4" y="11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: Shape 95"/>
              <p:cNvSpPr/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83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: Shape 96"/>
              <p:cNvSpPr/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: Shape 97"/>
              <p:cNvSpPr/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: Shape 98"/>
              <p:cNvSpPr/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: Shape 99"/>
              <p:cNvSpPr/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: Shape 100"/>
              <p:cNvSpPr/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: Shape 101"/>
              <p:cNvSpPr/>
              <p:nvPr/>
            </p:nvSpPr>
            <p:spPr bwMode="auto">
              <a:xfrm>
                <a:off x="5713643" y="4161179"/>
                <a:ext cx="776340" cy="639640"/>
              </a:xfrm>
              <a:custGeom>
                <a:avLst/>
                <a:gdLst>
                  <a:gd name="T0" fmla="*/ 439 w 449"/>
                  <a:gd name="T1" fmla="*/ 166 h 370"/>
                  <a:gd name="T2" fmla="*/ 439 w 449"/>
                  <a:gd name="T3" fmla="*/ 166 h 370"/>
                  <a:gd name="T4" fmla="*/ 425 w 449"/>
                  <a:gd name="T5" fmla="*/ 111 h 370"/>
                  <a:gd name="T6" fmla="*/ 372 w 449"/>
                  <a:gd name="T7" fmla="*/ 53 h 370"/>
                  <a:gd name="T8" fmla="*/ 372 w 449"/>
                  <a:gd name="T9" fmla="*/ 53 h 370"/>
                  <a:gd name="T10" fmla="*/ 371 w 449"/>
                  <a:gd name="T11" fmla="*/ 52 h 370"/>
                  <a:gd name="T12" fmla="*/ 355 w 449"/>
                  <a:gd name="T13" fmla="*/ 43 h 370"/>
                  <a:gd name="T14" fmla="*/ 135 w 449"/>
                  <a:gd name="T15" fmla="*/ 25 h 370"/>
                  <a:gd name="T16" fmla="*/ 102 w 449"/>
                  <a:gd name="T17" fmla="*/ 36 h 370"/>
                  <a:gd name="T18" fmla="*/ 102 w 449"/>
                  <a:gd name="T19" fmla="*/ 36 h 370"/>
                  <a:gd name="T20" fmla="*/ 102 w 449"/>
                  <a:gd name="T21" fmla="*/ 36 h 370"/>
                  <a:gd name="T22" fmla="*/ 72 w 449"/>
                  <a:gd name="T23" fmla="*/ 75 h 370"/>
                  <a:gd name="T24" fmla="*/ 6 w 449"/>
                  <a:gd name="T25" fmla="*/ 147 h 370"/>
                  <a:gd name="T26" fmla="*/ 4 w 449"/>
                  <a:gd name="T27" fmla="*/ 162 h 370"/>
                  <a:gd name="T28" fmla="*/ 3 w 449"/>
                  <a:gd name="T29" fmla="*/ 169 h 370"/>
                  <a:gd name="T30" fmla="*/ 3 w 449"/>
                  <a:gd name="T31" fmla="*/ 170 h 370"/>
                  <a:gd name="T32" fmla="*/ 20 w 449"/>
                  <a:gd name="T33" fmla="*/ 370 h 370"/>
                  <a:gd name="T34" fmla="*/ 70 w 449"/>
                  <a:gd name="T35" fmla="*/ 204 h 370"/>
                  <a:gd name="T36" fmla="*/ 70 w 449"/>
                  <a:gd name="T37" fmla="*/ 204 h 370"/>
                  <a:gd name="T38" fmla="*/ 79 w 449"/>
                  <a:gd name="T39" fmla="*/ 197 h 370"/>
                  <a:gd name="T40" fmla="*/ 79 w 449"/>
                  <a:gd name="T41" fmla="*/ 197 h 370"/>
                  <a:gd name="T42" fmla="*/ 81 w 449"/>
                  <a:gd name="T43" fmla="*/ 196 h 370"/>
                  <a:gd name="T44" fmla="*/ 81 w 449"/>
                  <a:gd name="T45" fmla="*/ 196 h 370"/>
                  <a:gd name="T46" fmla="*/ 83 w 449"/>
                  <a:gd name="T47" fmla="*/ 196 h 370"/>
                  <a:gd name="T48" fmla="*/ 84 w 449"/>
                  <a:gd name="T49" fmla="*/ 195 h 370"/>
                  <a:gd name="T50" fmla="*/ 84 w 449"/>
                  <a:gd name="T51" fmla="*/ 195 h 370"/>
                  <a:gd name="T52" fmla="*/ 89 w 449"/>
                  <a:gd name="T53" fmla="*/ 194 h 370"/>
                  <a:gd name="T54" fmla="*/ 332 w 449"/>
                  <a:gd name="T55" fmla="*/ 253 h 370"/>
                  <a:gd name="T56" fmla="*/ 331 w 449"/>
                  <a:gd name="T57" fmla="*/ 254 h 370"/>
                  <a:gd name="T58" fmla="*/ 332 w 449"/>
                  <a:gd name="T59" fmla="*/ 254 h 370"/>
                  <a:gd name="T60" fmla="*/ 329 w 449"/>
                  <a:gd name="T61" fmla="*/ 252 h 370"/>
                  <a:gd name="T62" fmla="*/ 329 w 449"/>
                  <a:gd name="T63" fmla="*/ 252 h 370"/>
                  <a:gd name="T64" fmla="*/ 268 w 449"/>
                  <a:gd name="T65" fmla="*/ 211 h 370"/>
                  <a:gd name="T66" fmla="*/ 268 w 449"/>
                  <a:gd name="T67" fmla="*/ 211 h 370"/>
                  <a:gd name="T68" fmla="*/ 261 w 449"/>
                  <a:gd name="T69" fmla="*/ 198 h 370"/>
                  <a:gd name="T70" fmla="*/ 357 w 449"/>
                  <a:gd name="T71" fmla="*/ 243 h 370"/>
                  <a:gd name="T72" fmla="*/ 357 w 449"/>
                  <a:gd name="T73" fmla="*/ 244 h 370"/>
                  <a:gd name="T74" fmla="*/ 357 w 449"/>
                  <a:gd name="T75" fmla="*/ 244 h 370"/>
                  <a:gd name="T76" fmla="*/ 357 w 449"/>
                  <a:gd name="T77" fmla="*/ 243 h 370"/>
                  <a:gd name="T78" fmla="*/ 330 w 449"/>
                  <a:gd name="T79" fmla="*/ 185 h 370"/>
                  <a:gd name="T80" fmla="*/ 437 w 449"/>
                  <a:gd name="T81" fmla="*/ 370 h 370"/>
                  <a:gd name="T82" fmla="*/ 439 w 449"/>
                  <a:gd name="T83" fmla="*/ 166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9" h="370">
                    <a:moveTo>
                      <a:pt x="439" y="166"/>
                    </a:moveTo>
                    <a:cubicBezTo>
                      <a:pt x="439" y="166"/>
                      <a:pt x="439" y="166"/>
                      <a:pt x="439" y="166"/>
                    </a:cubicBezTo>
                    <a:cubicBezTo>
                      <a:pt x="436" y="144"/>
                      <a:pt x="431" y="125"/>
                      <a:pt x="425" y="111"/>
                    </a:cubicBezTo>
                    <a:cubicBezTo>
                      <a:pt x="414" y="86"/>
                      <a:pt x="395" y="67"/>
                      <a:pt x="372" y="53"/>
                    </a:cubicBezTo>
                    <a:cubicBezTo>
                      <a:pt x="372" y="53"/>
                      <a:pt x="372" y="53"/>
                      <a:pt x="372" y="53"/>
                    </a:cubicBezTo>
                    <a:cubicBezTo>
                      <a:pt x="372" y="52"/>
                      <a:pt x="371" y="52"/>
                      <a:pt x="371" y="52"/>
                    </a:cubicBezTo>
                    <a:cubicBezTo>
                      <a:pt x="366" y="49"/>
                      <a:pt x="360" y="46"/>
                      <a:pt x="355" y="43"/>
                    </a:cubicBezTo>
                    <a:cubicBezTo>
                      <a:pt x="267" y="0"/>
                      <a:pt x="180" y="13"/>
                      <a:pt x="135" y="25"/>
                    </a:cubicBezTo>
                    <a:cubicBezTo>
                      <a:pt x="121" y="28"/>
                      <a:pt x="111" y="32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69" y="52"/>
                      <a:pt x="72" y="75"/>
                      <a:pt x="72" y="75"/>
                    </a:cubicBezTo>
                    <a:cubicBezTo>
                      <a:pt x="30" y="55"/>
                      <a:pt x="12" y="110"/>
                      <a:pt x="6" y="147"/>
                    </a:cubicBezTo>
                    <a:cubicBezTo>
                      <a:pt x="5" y="153"/>
                      <a:pt x="4" y="158"/>
                      <a:pt x="4" y="162"/>
                    </a:cubicBezTo>
                    <a:cubicBezTo>
                      <a:pt x="3" y="165"/>
                      <a:pt x="3" y="167"/>
                      <a:pt x="3" y="169"/>
                    </a:cubicBezTo>
                    <a:cubicBezTo>
                      <a:pt x="3" y="170"/>
                      <a:pt x="3" y="170"/>
                      <a:pt x="3" y="170"/>
                    </a:cubicBezTo>
                    <a:cubicBezTo>
                      <a:pt x="0" y="223"/>
                      <a:pt x="10" y="314"/>
                      <a:pt x="20" y="370"/>
                    </a:cubicBezTo>
                    <a:cubicBezTo>
                      <a:pt x="20" y="370"/>
                      <a:pt x="33" y="241"/>
                      <a:pt x="70" y="204"/>
                    </a:cubicBezTo>
                    <a:cubicBezTo>
                      <a:pt x="70" y="204"/>
                      <a:pt x="70" y="204"/>
                      <a:pt x="70" y="204"/>
                    </a:cubicBezTo>
                    <a:cubicBezTo>
                      <a:pt x="72" y="201"/>
                      <a:pt x="75" y="199"/>
                      <a:pt x="79" y="197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97"/>
                      <a:pt x="80" y="197"/>
                      <a:pt x="81" y="196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83" y="195"/>
                      <a:pt x="84" y="195"/>
                      <a:pt x="84" y="195"/>
                    </a:cubicBezTo>
                    <a:cubicBezTo>
                      <a:pt x="84" y="195"/>
                      <a:pt x="84" y="195"/>
                      <a:pt x="84" y="195"/>
                    </a:cubicBezTo>
                    <a:cubicBezTo>
                      <a:pt x="86" y="195"/>
                      <a:pt x="87" y="194"/>
                      <a:pt x="89" y="194"/>
                    </a:cubicBezTo>
                    <a:cubicBezTo>
                      <a:pt x="136" y="235"/>
                      <a:pt x="260" y="252"/>
                      <a:pt x="332" y="253"/>
                    </a:cubicBezTo>
                    <a:cubicBezTo>
                      <a:pt x="331" y="254"/>
                      <a:pt x="331" y="254"/>
                      <a:pt x="331" y="254"/>
                    </a:cubicBezTo>
                    <a:cubicBezTo>
                      <a:pt x="332" y="254"/>
                      <a:pt x="332" y="254"/>
                      <a:pt x="332" y="254"/>
                    </a:cubicBezTo>
                    <a:cubicBezTo>
                      <a:pt x="331" y="254"/>
                      <a:pt x="330" y="253"/>
                      <a:pt x="329" y="252"/>
                    </a:cubicBezTo>
                    <a:cubicBezTo>
                      <a:pt x="329" y="252"/>
                      <a:pt x="329" y="252"/>
                      <a:pt x="329" y="252"/>
                    </a:cubicBezTo>
                    <a:cubicBezTo>
                      <a:pt x="296" y="237"/>
                      <a:pt x="277" y="222"/>
                      <a:pt x="268" y="211"/>
                    </a:cubicBezTo>
                    <a:cubicBezTo>
                      <a:pt x="268" y="211"/>
                      <a:pt x="268" y="211"/>
                      <a:pt x="268" y="211"/>
                    </a:cubicBezTo>
                    <a:cubicBezTo>
                      <a:pt x="264" y="206"/>
                      <a:pt x="261" y="202"/>
                      <a:pt x="261" y="198"/>
                    </a:cubicBezTo>
                    <a:cubicBezTo>
                      <a:pt x="306" y="230"/>
                      <a:pt x="357" y="243"/>
                      <a:pt x="357" y="243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3"/>
                      <a:pt x="357" y="243"/>
                      <a:pt x="357" y="243"/>
                    </a:cubicBezTo>
                    <a:cubicBezTo>
                      <a:pt x="342" y="221"/>
                      <a:pt x="330" y="185"/>
                      <a:pt x="330" y="185"/>
                    </a:cubicBezTo>
                    <a:cubicBezTo>
                      <a:pt x="433" y="176"/>
                      <a:pt x="437" y="370"/>
                      <a:pt x="437" y="370"/>
                    </a:cubicBezTo>
                    <a:cubicBezTo>
                      <a:pt x="446" y="320"/>
                      <a:pt x="449" y="231"/>
                      <a:pt x="439" y="166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Rectangle 102"/>
              <p:cNvSpPr/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Rectangle 103"/>
              <p:cNvSpPr/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Rectangle 104"/>
              <p:cNvSpPr/>
              <p:nvPr/>
            </p:nvSpPr>
            <p:spPr bwMode="auto">
              <a:xfrm>
                <a:off x="4355413" y="6799420"/>
                <a:ext cx="3512538" cy="950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Rectangle 105"/>
              <p:cNvSpPr/>
              <p:nvPr/>
            </p:nvSpPr>
            <p:spPr bwMode="auto">
              <a:xfrm>
                <a:off x="5419774" y="6669299"/>
                <a:ext cx="1379430" cy="13012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: Shape 106"/>
              <p:cNvSpPr/>
              <p:nvPr/>
            </p:nvSpPr>
            <p:spPr bwMode="auto">
              <a:xfrm>
                <a:off x="5210703" y="5558153"/>
                <a:ext cx="209071" cy="1111146"/>
              </a:xfrm>
              <a:custGeom>
                <a:avLst/>
                <a:gdLst>
                  <a:gd name="T0" fmla="*/ 121 w 121"/>
                  <a:gd name="T1" fmla="*/ 643 h 643"/>
                  <a:gd name="T2" fmla="*/ 103 w 121"/>
                  <a:gd name="T3" fmla="*/ 368 h 643"/>
                  <a:gd name="T4" fmla="*/ 92 w 121"/>
                  <a:gd name="T5" fmla="*/ 198 h 643"/>
                  <a:gd name="T6" fmla="*/ 69 w 121"/>
                  <a:gd name="T7" fmla="*/ 0 h 643"/>
                  <a:gd name="T8" fmla="*/ 3 w 121"/>
                  <a:gd name="T9" fmla="*/ 262 h 643"/>
                  <a:gd name="T10" fmla="*/ 3 w 121"/>
                  <a:gd name="T11" fmla="*/ 262 h 643"/>
                  <a:gd name="T12" fmla="*/ 0 w 121"/>
                  <a:gd name="T13" fmla="*/ 284 h 643"/>
                  <a:gd name="T14" fmla="*/ 6 w 121"/>
                  <a:gd name="T15" fmla="*/ 313 h 643"/>
                  <a:gd name="T16" fmla="*/ 6 w 121"/>
                  <a:gd name="T17" fmla="*/ 314 h 643"/>
                  <a:gd name="T18" fmla="*/ 121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121" y="643"/>
                    </a:moveTo>
                    <a:cubicBezTo>
                      <a:pt x="103" y="368"/>
                      <a:pt x="103" y="368"/>
                      <a:pt x="103" y="36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1" y="269"/>
                      <a:pt x="0" y="276"/>
                      <a:pt x="0" y="284"/>
                    </a:cubicBezTo>
                    <a:cubicBezTo>
                      <a:pt x="0" y="294"/>
                      <a:pt x="2" y="304"/>
                      <a:pt x="6" y="313"/>
                    </a:cubicBezTo>
                    <a:cubicBezTo>
                      <a:pt x="6" y="314"/>
                      <a:pt x="6" y="314"/>
                      <a:pt x="6" y="314"/>
                    </a:cubicBezTo>
                    <a:lnTo>
                      <a:pt x="121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: Shape 107"/>
              <p:cNvSpPr/>
              <p:nvPr/>
            </p:nvSpPr>
            <p:spPr bwMode="auto">
              <a:xfrm>
                <a:off x="6799203" y="5558153"/>
                <a:ext cx="209802" cy="1111146"/>
              </a:xfrm>
              <a:custGeom>
                <a:avLst/>
                <a:gdLst>
                  <a:gd name="T0" fmla="*/ 0 w 121"/>
                  <a:gd name="T1" fmla="*/ 643 h 643"/>
                  <a:gd name="T2" fmla="*/ 18 w 121"/>
                  <a:gd name="T3" fmla="*/ 368 h 643"/>
                  <a:gd name="T4" fmla="*/ 30 w 121"/>
                  <a:gd name="T5" fmla="*/ 198 h 643"/>
                  <a:gd name="T6" fmla="*/ 53 w 121"/>
                  <a:gd name="T7" fmla="*/ 0 h 643"/>
                  <a:gd name="T8" fmla="*/ 118 w 121"/>
                  <a:gd name="T9" fmla="*/ 262 h 643"/>
                  <a:gd name="T10" fmla="*/ 118 w 121"/>
                  <a:gd name="T11" fmla="*/ 262 h 643"/>
                  <a:gd name="T12" fmla="*/ 121 w 121"/>
                  <a:gd name="T13" fmla="*/ 284 h 643"/>
                  <a:gd name="T14" fmla="*/ 115 w 121"/>
                  <a:gd name="T15" fmla="*/ 313 h 643"/>
                  <a:gd name="T16" fmla="*/ 115 w 121"/>
                  <a:gd name="T17" fmla="*/ 314 h 643"/>
                  <a:gd name="T18" fmla="*/ 0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0" y="643"/>
                    </a:moveTo>
                    <a:cubicBezTo>
                      <a:pt x="18" y="368"/>
                      <a:pt x="18" y="368"/>
                      <a:pt x="18" y="368"/>
                    </a:cubicBezTo>
                    <a:cubicBezTo>
                      <a:pt x="30" y="198"/>
                      <a:pt x="30" y="198"/>
                      <a:pt x="30" y="19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20" y="269"/>
                      <a:pt x="121" y="276"/>
                      <a:pt x="121" y="284"/>
                    </a:cubicBezTo>
                    <a:cubicBezTo>
                      <a:pt x="121" y="294"/>
                      <a:pt x="119" y="304"/>
                      <a:pt x="115" y="313"/>
                    </a:cubicBezTo>
                    <a:cubicBezTo>
                      <a:pt x="115" y="314"/>
                      <a:pt x="115" y="314"/>
                      <a:pt x="115" y="314"/>
                    </a:cubicBezTo>
                    <a:lnTo>
                      <a:pt x="0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Oval 108"/>
              <p:cNvSpPr/>
              <p:nvPr/>
            </p:nvSpPr>
            <p:spPr bwMode="auto">
              <a:xfrm>
                <a:off x="6013360" y="6161242"/>
                <a:ext cx="176175" cy="17617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: Shape 109"/>
              <p:cNvSpPr/>
              <p:nvPr/>
            </p:nvSpPr>
            <p:spPr bwMode="auto">
              <a:xfrm>
                <a:off x="7055060" y="6444877"/>
                <a:ext cx="363315" cy="354543"/>
              </a:xfrm>
              <a:custGeom>
                <a:avLst/>
                <a:gdLst>
                  <a:gd name="T0" fmla="*/ 52 w 210"/>
                  <a:gd name="T1" fmla="*/ 0 h 205"/>
                  <a:gd name="T2" fmla="*/ 52 w 210"/>
                  <a:gd name="T3" fmla="*/ 16 h 205"/>
                  <a:gd name="T4" fmla="*/ 0 w 210"/>
                  <a:gd name="T5" fmla="*/ 97 h 205"/>
                  <a:gd name="T6" fmla="*/ 52 w 210"/>
                  <a:gd name="T7" fmla="*/ 178 h 205"/>
                  <a:gd name="T8" fmla="*/ 52 w 210"/>
                  <a:gd name="T9" fmla="*/ 205 h 205"/>
                  <a:gd name="T10" fmla="*/ 210 w 210"/>
                  <a:gd name="T11" fmla="*/ 205 h 205"/>
                  <a:gd name="T12" fmla="*/ 210 w 210"/>
                  <a:gd name="T13" fmla="*/ 0 h 205"/>
                  <a:gd name="T14" fmla="*/ 52 w 210"/>
                  <a:gd name="T15" fmla="*/ 0 h 205"/>
                  <a:gd name="T16" fmla="*/ 29 w 210"/>
                  <a:gd name="T17" fmla="*/ 147 h 205"/>
                  <a:gd name="T18" fmla="*/ 26 w 210"/>
                  <a:gd name="T19" fmla="*/ 97 h 205"/>
                  <a:gd name="T20" fmla="*/ 52 w 210"/>
                  <a:gd name="T21" fmla="*/ 42 h 205"/>
                  <a:gd name="T22" fmla="*/ 52 w 210"/>
                  <a:gd name="T23" fmla="*/ 152 h 205"/>
                  <a:gd name="T24" fmla="*/ 29 w 210"/>
                  <a:gd name="T25" fmla="*/ 14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0" h="205">
                    <a:moveTo>
                      <a:pt x="52" y="0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7" y="16"/>
                      <a:pt x="0" y="34"/>
                      <a:pt x="0" y="97"/>
                    </a:cubicBezTo>
                    <a:cubicBezTo>
                      <a:pt x="0" y="154"/>
                      <a:pt x="0" y="178"/>
                      <a:pt x="52" y="178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210" y="205"/>
                      <a:pt x="210" y="205"/>
                      <a:pt x="210" y="205"/>
                    </a:cubicBezTo>
                    <a:cubicBezTo>
                      <a:pt x="210" y="0"/>
                      <a:pt x="210" y="0"/>
                      <a:pt x="210" y="0"/>
                    </a:cubicBezTo>
                    <a:lnTo>
                      <a:pt x="52" y="0"/>
                    </a:lnTo>
                    <a:close/>
                    <a:moveTo>
                      <a:pt x="29" y="147"/>
                    </a:moveTo>
                    <a:cubicBezTo>
                      <a:pt x="26" y="140"/>
                      <a:pt x="26" y="122"/>
                      <a:pt x="26" y="97"/>
                    </a:cubicBezTo>
                    <a:cubicBezTo>
                      <a:pt x="26" y="42"/>
                      <a:pt x="28" y="42"/>
                      <a:pt x="52" y="42"/>
                    </a:cubicBezTo>
                    <a:cubicBezTo>
                      <a:pt x="52" y="152"/>
                      <a:pt x="52" y="152"/>
                      <a:pt x="52" y="152"/>
                    </a:cubicBezTo>
                    <a:cubicBezTo>
                      <a:pt x="32" y="152"/>
                      <a:pt x="30" y="149"/>
                      <a:pt x="29" y="14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: Shape 110"/>
              <p:cNvSpPr/>
              <p:nvPr/>
            </p:nvSpPr>
            <p:spPr bwMode="auto">
              <a:xfrm>
                <a:off x="6671276" y="6709505"/>
                <a:ext cx="60675" cy="51902"/>
              </a:xfrm>
              <a:custGeom>
                <a:avLst/>
                <a:gdLst>
                  <a:gd name="T0" fmla="*/ 19 w 83"/>
                  <a:gd name="T1" fmla="*/ 71 h 71"/>
                  <a:gd name="T2" fmla="*/ 0 w 83"/>
                  <a:gd name="T3" fmla="*/ 35 h 71"/>
                  <a:gd name="T4" fmla="*/ 19 w 83"/>
                  <a:gd name="T5" fmla="*/ 0 h 71"/>
                  <a:gd name="T6" fmla="*/ 62 w 83"/>
                  <a:gd name="T7" fmla="*/ 0 h 71"/>
                  <a:gd name="T8" fmla="*/ 83 w 83"/>
                  <a:gd name="T9" fmla="*/ 35 h 71"/>
                  <a:gd name="T10" fmla="*/ 62 w 83"/>
                  <a:gd name="T11" fmla="*/ 71 h 71"/>
                  <a:gd name="T12" fmla="*/ 19 w 83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2" y="0"/>
                    </a:lnTo>
                    <a:lnTo>
                      <a:pt x="83" y="35"/>
                    </a:lnTo>
                    <a:lnTo>
                      <a:pt x="62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: Shape 111"/>
              <p:cNvSpPr/>
              <p:nvPr/>
            </p:nvSpPr>
            <p:spPr bwMode="auto">
              <a:xfrm>
                <a:off x="6592326" y="6709505"/>
                <a:ext cx="58481" cy="51902"/>
              </a:xfrm>
              <a:custGeom>
                <a:avLst/>
                <a:gdLst>
                  <a:gd name="T0" fmla="*/ 19 w 80"/>
                  <a:gd name="T1" fmla="*/ 71 h 71"/>
                  <a:gd name="T2" fmla="*/ 0 w 80"/>
                  <a:gd name="T3" fmla="*/ 35 h 71"/>
                  <a:gd name="T4" fmla="*/ 19 w 80"/>
                  <a:gd name="T5" fmla="*/ 0 h 71"/>
                  <a:gd name="T6" fmla="*/ 61 w 80"/>
                  <a:gd name="T7" fmla="*/ 0 h 71"/>
                  <a:gd name="T8" fmla="*/ 80 w 80"/>
                  <a:gd name="T9" fmla="*/ 35 h 71"/>
                  <a:gd name="T10" fmla="*/ 61 w 80"/>
                  <a:gd name="T11" fmla="*/ 71 h 71"/>
                  <a:gd name="T12" fmla="*/ 19 w 80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1" y="0"/>
                    </a:lnTo>
                    <a:lnTo>
                      <a:pt x="80" y="35"/>
                    </a:lnTo>
                    <a:lnTo>
                      <a:pt x="61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: Shape 112"/>
              <p:cNvSpPr/>
              <p:nvPr/>
            </p:nvSpPr>
            <p:spPr bwMode="auto">
              <a:xfrm>
                <a:off x="6516300" y="6709505"/>
                <a:ext cx="59944" cy="51902"/>
              </a:xfrm>
              <a:custGeom>
                <a:avLst/>
                <a:gdLst>
                  <a:gd name="T0" fmla="*/ 21 w 82"/>
                  <a:gd name="T1" fmla="*/ 71 h 71"/>
                  <a:gd name="T2" fmla="*/ 0 w 82"/>
                  <a:gd name="T3" fmla="*/ 35 h 71"/>
                  <a:gd name="T4" fmla="*/ 21 w 82"/>
                  <a:gd name="T5" fmla="*/ 0 h 71"/>
                  <a:gd name="T6" fmla="*/ 64 w 82"/>
                  <a:gd name="T7" fmla="*/ 0 h 71"/>
                  <a:gd name="T8" fmla="*/ 82 w 82"/>
                  <a:gd name="T9" fmla="*/ 35 h 71"/>
                  <a:gd name="T10" fmla="*/ 64 w 82"/>
                  <a:gd name="T11" fmla="*/ 71 h 71"/>
                  <a:gd name="T12" fmla="*/ 21 w 82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21" y="71"/>
                    </a:moveTo>
                    <a:lnTo>
                      <a:pt x="0" y="35"/>
                    </a:lnTo>
                    <a:lnTo>
                      <a:pt x="21" y="0"/>
                    </a:lnTo>
                    <a:lnTo>
                      <a:pt x="64" y="0"/>
                    </a:lnTo>
                    <a:lnTo>
                      <a:pt x="82" y="35"/>
                    </a:lnTo>
                    <a:lnTo>
                      <a:pt x="64" y="71"/>
                    </a:lnTo>
                    <a:lnTo>
                      <a:pt x="21" y="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: Shape 113"/>
              <p:cNvSpPr/>
              <p:nvPr/>
            </p:nvSpPr>
            <p:spPr bwMode="auto">
              <a:xfrm>
                <a:off x="5739960" y="4828598"/>
                <a:ext cx="285097" cy="207609"/>
              </a:xfrm>
              <a:custGeom>
                <a:avLst/>
                <a:gdLst>
                  <a:gd name="T0" fmla="*/ 145 w 165"/>
                  <a:gd name="T1" fmla="*/ 81 h 120"/>
                  <a:gd name="T2" fmla="*/ 128 w 165"/>
                  <a:gd name="T3" fmla="*/ 92 h 120"/>
                  <a:gd name="T4" fmla="*/ 8 w 165"/>
                  <a:gd name="T5" fmla="*/ 0 h 120"/>
                  <a:gd name="T6" fmla="*/ 1 w 165"/>
                  <a:gd name="T7" fmla="*/ 8 h 120"/>
                  <a:gd name="T8" fmla="*/ 127 w 165"/>
                  <a:gd name="T9" fmla="*/ 108 h 120"/>
                  <a:gd name="T10" fmla="*/ 145 w 165"/>
                  <a:gd name="T11" fmla="*/ 120 h 120"/>
                  <a:gd name="T12" fmla="*/ 165 w 165"/>
                  <a:gd name="T13" fmla="*/ 100 h 120"/>
                  <a:gd name="T14" fmla="*/ 145 w 165"/>
                  <a:gd name="T15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20">
                    <a:moveTo>
                      <a:pt x="145" y="81"/>
                    </a:moveTo>
                    <a:cubicBezTo>
                      <a:pt x="138" y="81"/>
                      <a:pt x="131" y="85"/>
                      <a:pt x="128" y="92"/>
                    </a:cubicBezTo>
                    <a:cubicBezTo>
                      <a:pt x="18" y="72"/>
                      <a:pt x="8" y="3"/>
                      <a:pt x="8" y="0"/>
                    </a:cubicBezTo>
                    <a:cubicBezTo>
                      <a:pt x="5" y="0"/>
                      <a:pt x="1" y="4"/>
                      <a:pt x="1" y="8"/>
                    </a:cubicBezTo>
                    <a:cubicBezTo>
                      <a:pt x="1" y="10"/>
                      <a:pt x="0" y="86"/>
                      <a:pt x="127" y="108"/>
                    </a:cubicBezTo>
                    <a:cubicBezTo>
                      <a:pt x="130" y="115"/>
                      <a:pt x="137" y="120"/>
                      <a:pt x="145" y="120"/>
                    </a:cubicBezTo>
                    <a:cubicBezTo>
                      <a:pt x="156" y="120"/>
                      <a:pt x="165" y="111"/>
                      <a:pt x="165" y="100"/>
                    </a:cubicBezTo>
                    <a:cubicBezTo>
                      <a:pt x="165" y="90"/>
                      <a:pt x="156" y="81"/>
                      <a:pt x="145" y="8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Group 149"/>
            <p:cNvGrpSpPr/>
            <p:nvPr/>
          </p:nvGrpSpPr>
          <p:grpSpPr>
            <a:xfrm>
              <a:off x="8176869" y="4311768"/>
              <a:ext cx="362585" cy="362585"/>
              <a:chOff x="8184481" y="4311768"/>
              <a:chExt cx="362585" cy="362585"/>
            </a:xfrm>
          </p:grpSpPr>
          <p:sp>
            <p:nvSpPr>
              <p:cNvPr id="27" name="Oval 150"/>
              <p:cNvSpPr/>
              <p:nvPr/>
            </p:nvSpPr>
            <p:spPr bwMode="auto">
              <a:xfrm>
                <a:off x="8184481" y="4311768"/>
                <a:ext cx="362585" cy="36258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: Shape 151"/>
              <p:cNvSpPr>
                <a:spLocks noChangeAspect="1"/>
              </p:cNvSpPr>
              <p:nvPr/>
            </p:nvSpPr>
            <p:spPr bwMode="auto">
              <a:xfrm>
                <a:off x="8283231" y="4410497"/>
                <a:ext cx="165084" cy="165127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Group 152"/>
            <p:cNvGrpSpPr/>
            <p:nvPr/>
          </p:nvGrpSpPr>
          <p:grpSpPr>
            <a:xfrm>
              <a:off x="6812791" y="3215242"/>
              <a:ext cx="362585" cy="363315"/>
              <a:chOff x="6820403" y="3215242"/>
              <a:chExt cx="362585" cy="363315"/>
            </a:xfrm>
          </p:grpSpPr>
          <p:sp>
            <p:nvSpPr>
              <p:cNvPr id="25" name="Oval 153"/>
              <p:cNvSpPr/>
              <p:nvPr/>
            </p:nvSpPr>
            <p:spPr bwMode="auto">
              <a:xfrm>
                <a:off x="6820403" y="3215242"/>
                <a:ext cx="362585" cy="36331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: Shape 154"/>
              <p:cNvSpPr>
                <a:spLocks noChangeAspect="1"/>
              </p:cNvSpPr>
              <p:nvPr/>
            </p:nvSpPr>
            <p:spPr bwMode="auto">
              <a:xfrm>
                <a:off x="6920297" y="3315154"/>
                <a:ext cx="162796" cy="16349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792" y="0"/>
                    </a:moveTo>
                    <a:cubicBezTo>
                      <a:pt x="12101" y="0"/>
                      <a:pt x="13398" y="296"/>
                      <a:pt x="14685" y="897"/>
                    </a:cubicBezTo>
                    <a:cubicBezTo>
                      <a:pt x="15972" y="1496"/>
                      <a:pt x="17128" y="2309"/>
                      <a:pt x="18152" y="3337"/>
                    </a:cubicBezTo>
                    <a:cubicBezTo>
                      <a:pt x="19173" y="4365"/>
                      <a:pt x="20002" y="5565"/>
                      <a:pt x="20642" y="6941"/>
                    </a:cubicBezTo>
                    <a:cubicBezTo>
                      <a:pt x="21277" y="8313"/>
                      <a:pt x="21599" y="9784"/>
                      <a:pt x="21599" y="11354"/>
                    </a:cubicBezTo>
                    <a:cubicBezTo>
                      <a:pt x="21599" y="12995"/>
                      <a:pt x="21305" y="14571"/>
                      <a:pt x="20722" y="16085"/>
                    </a:cubicBezTo>
                    <a:lnTo>
                      <a:pt x="20416" y="16895"/>
                    </a:lnTo>
                    <a:lnTo>
                      <a:pt x="18455" y="17245"/>
                    </a:lnTo>
                    <a:cubicBezTo>
                      <a:pt x="18253" y="18183"/>
                      <a:pt x="17836" y="18965"/>
                      <a:pt x="17210" y="19589"/>
                    </a:cubicBezTo>
                    <a:cubicBezTo>
                      <a:pt x="16584" y="20207"/>
                      <a:pt x="15843" y="20521"/>
                      <a:pt x="14996" y="20521"/>
                    </a:cubicBezTo>
                    <a:lnTo>
                      <a:pt x="14996" y="21074"/>
                    </a:lnTo>
                    <a:cubicBezTo>
                      <a:pt x="14996" y="21218"/>
                      <a:pt x="14953" y="21343"/>
                      <a:pt x="14862" y="21447"/>
                    </a:cubicBezTo>
                    <a:cubicBezTo>
                      <a:pt x="14770" y="21549"/>
                      <a:pt x="14664" y="21599"/>
                      <a:pt x="14534" y="21599"/>
                    </a:cubicBezTo>
                    <a:lnTo>
                      <a:pt x="13633" y="21599"/>
                    </a:lnTo>
                    <a:cubicBezTo>
                      <a:pt x="13513" y="21599"/>
                      <a:pt x="13407" y="21549"/>
                      <a:pt x="13322" y="21447"/>
                    </a:cubicBezTo>
                    <a:cubicBezTo>
                      <a:pt x="13238" y="21343"/>
                      <a:pt x="13193" y="21218"/>
                      <a:pt x="13193" y="21074"/>
                    </a:cubicBezTo>
                    <a:lnTo>
                      <a:pt x="13193" y="11354"/>
                    </a:lnTo>
                    <a:cubicBezTo>
                      <a:pt x="13193" y="11210"/>
                      <a:pt x="13238" y="11081"/>
                      <a:pt x="13322" y="10970"/>
                    </a:cubicBezTo>
                    <a:cubicBezTo>
                      <a:pt x="13407" y="10857"/>
                      <a:pt x="13513" y="10798"/>
                      <a:pt x="13633" y="10798"/>
                    </a:cubicBezTo>
                    <a:lnTo>
                      <a:pt x="14534" y="10798"/>
                    </a:lnTo>
                    <a:cubicBezTo>
                      <a:pt x="14654" y="10798"/>
                      <a:pt x="14763" y="10857"/>
                      <a:pt x="14857" y="10970"/>
                    </a:cubicBezTo>
                    <a:cubicBezTo>
                      <a:pt x="14949" y="11081"/>
                      <a:pt x="14996" y="11210"/>
                      <a:pt x="14996" y="11354"/>
                    </a:cubicBezTo>
                    <a:lnTo>
                      <a:pt x="14996" y="11880"/>
                    </a:lnTo>
                    <a:cubicBezTo>
                      <a:pt x="15655" y="11880"/>
                      <a:pt x="16262" y="12077"/>
                      <a:pt x="16810" y="12476"/>
                    </a:cubicBezTo>
                    <a:cubicBezTo>
                      <a:pt x="17359" y="12874"/>
                      <a:pt x="17787" y="13396"/>
                      <a:pt x="18095" y="14046"/>
                    </a:cubicBezTo>
                    <a:lnTo>
                      <a:pt x="18533" y="13947"/>
                    </a:lnTo>
                    <a:cubicBezTo>
                      <a:pt x="18782" y="13136"/>
                      <a:pt x="18900" y="12272"/>
                      <a:pt x="18893" y="11354"/>
                    </a:cubicBezTo>
                    <a:cubicBezTo>
                      <a:pt x="18893" y="10228"/>
                      <a:pt x="18648" y="9177"/>
                      <a:pt x="18156" y="8194"/>
                    </a:cubicBezTo>
                    <a:cubicBezTo>
                      <a:pt x="17665" y="7220"/>
                      <a:pt x="17024" y="6362"/>
                      <a:pt x="16238" y="5622"/>
                    </a:cubicBezTo>
                    <a:cubicBezTo>
                      <a:pt x="15455" y="4882"/>
                      <a:pt x="14584" y="4300"/>
                      <a:pt x="13621" y="3877"/>
                    </a:cubicBezTo>
                    <a:cubicBezTo>
                      <a:pt x="12659" y="3456"/>
                      <a:pt x="11717" y="3241"/>
                      <a:pt x="10792" y="3241"/>
                    </a:cubicBezTo>
                    <a:cubicBezTo>
                      <a:pt x="9868" y="3241"/>
                      <a:pt x="8929" y="3456"/>
                      <a:pt x="7971" y="3877"/>
                    </a:cubicBezTo>
                    <a:cubicBezTo>
                      <a:pt x="7015" y="4300"/>
                      <a:pt x="6140" y="4879"/>
                      <a:pt x="5358" y="5608"/>
                    </a:cubicBezTo>
                    <a:cubicBezTo>
                      <a:pt x="4572" y="6336"/>
                      <a:pt x="3934" y="7198"/>
                      <a:pt x="3443" y="8183"/>
                    </a:cubicBezTo>
                    <a:cubicBezTo>
                      <a:pt x="2951" y="9171"/>
                      <a:pt x="2704" y="10219"/>
                      <a:pt x="2704" y="11329"/>
                    </a:cubicBezTo>
                    <a:cubicBezTo>
                      <a:pt x="2704" y="12267"/>
                      <a:pt x="2824" y="13136"/>
                      <a:pt x="3066" y="13947"/>
                    </a:cubicBezTo>
                    <a:lnTo>
                      <a:pt x="3504" y="14046"/>
                    </a:lnTo>
                    <a:cubicBezTo>
                      <a:pt x="3812" y="13396"/>
                      <a:pt x="4240" y="12874"/>
                      <a:pt x="4789" y="12476"/>
                    </a:cubicBezTo>
                    <a:cubicBezTo>
                      <a:pt x="5337" y="12077"/>
                      <a:pt x="5942" y="11880"/>
                      <a:pt x="6603" y="11880"/>
                    </a:cubicBezTo>
                    <a:lnTo>
                      <a:pt x="6603" y="11354"/>
                    </a:lnTo>
                    <a:cubicBezTo>
                      <a:pt x="6603" y="11210"/>
                      <a:pt x="6646" y="11081"/>
                      <a:pt x="6737" y="10970"/>
                    </a:cubicBezTo>
                    <a:cubicBezTo>
                      <a:pt x="6827" y="10857"/>
                      <a:pt x="6935" y="10798"/>
                      <a:pt x="7065" y="10798"/>
                    </a:cubicBezTo>
                    <a:lnTo>
                      <a:pt x="7966" y="10798"/>
                    </a:lnTo>
                    <a:cubicBezTo>
                      <a:pt x="8086" y="10798"/>
                      <a:pt x="8187" y="10857"/>
                      <a:pt x="8270" y="10970"/>
                    </a:cubicBezTo>
                    <a:cubicBezTo>
                      <a:pt x="8352" y="11081"/>
                      <a:pt x="8392" y="11210"/>
                      <a:pt x="8392" y="11354"/>
                    </a:cubicBezTo>
                    <a:lnTo>
                      <a:pt x="8392" y="21074"/>
                    </a:lnTo>
                    <a:cubicBezTo>
                      <a:pt x="8392" y="21218"/>
                      <a:pt x="8352" y="21343"/>
                      <a:pt x="8270" y="21447"/>
                    </a:cubicBezTo>
                    <a:cubicBezTo>
                      <a:pt x="8187" y="21549"/>
                      <a:pt x="8086" y="21599"/>
                      <a:pt x="7966" y="21599"/>
                    </a:cubicBezTo>
                    <a:lnTo>
                      <a:pt x="7065" y="21599"/>
                    </a:lnTo>
                    <a:cubicBezTo>
                      <a:pt x="6945" y="21599"/>
                      <a:pt x="6836" y="21549"/>
                      <a:pt x="6742" y="21447"/>
                    </a:cubicBezTo>
                    <a:cubicBezTo>
                      <a:pt x="6650" y="21343"/>
                      <a:pt x="6603" y="21218"/>
                      <a:pt x="6603" y="21074"/>
                    </a:cubicBezTo>
                    <a:lnTo>
                      <a:pt x="6603" y="20521"/>
                    </a:lnTo>
                    <a:cubicBezTo>
                      <a:pt x="6189" y="20521"/>
                      <a:pt x="5789" y="20436"/>
                      <a:pt x="5403" y="20270"/>
                    </a:cubicBezTo>
                    <a:cubicBezTo>
                      <a:pt x="5015" y="20103"/>
                      <a:pt x="4671" y="19877"/>
                      <a:pt x="4370" y="19589"/>
                    </a:cubicBezTo>
                    <a:cubicBezTo>
                      <a:pt x="4073" y="19298"/>
                      <a:pt x="3814" y="18956"/>
                      <a:pt x="3598" y="18558"/>
                    </a:cubicBezTo>
                    <a:cubicBezTo>
                      <a:pt x="3388" y="18163"/>
                      <a:pt x="3233" y="17725"/>
                      <a:pt x="3144" y="17245"/>
                    </a:cubicBezTo>
                    <a:lnTo>
                      <a:pt x="1172" y="16895"/>
                    </a:lnTo>
                    <a:lnTo>
                      <a:pt x="877" y="16085"/>
                    </a:lnTo>
                    <a:cubicBezTo>
                      <a:pt x="294" y="14571"/>
                      <a:pt x="0" y="12987"/>
                      <a:pt x="0" y="11326"/>
                    </a:cubicBezTo>
                    <a:cubicBezTo>
                      <a:pt x="0" y="9776"/>
                      <a:pt x="320" y="8310"/>
                      <a:pt x="957" y="6938"/>
                    </a:cubicBezTo>
                    <a:cubicBezTo>
                      <a:pt x="1595" y="5563"/>
                      <a:pt x="2426" y="4363"/>
                      <a:pt x="3447" y="3335"/>
                    </a:cubicBezTo>
                    <a:cubicBezTo>
                      <a:pt x="4469" y="2307"/>
                      <a:pt x="5622" y="1493"/>
                      <a:pt x="6909" y="895"/>
                    </a:cubicBezTo>
                    <a:cubicBezTo>
                      <a:pt x="8192" y="296"/>
                      <a:pt x="9486" y="0"/>
                      <a:pt x="1079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Group 155"/>
            <p:cNvGrpSpPr/>
            <p:nvPr/>
          </p:nvGrpSpPr>
          <p:grpSpPr>
            <a:xfrm>
              <a:off x="3659914" y="4311768"/>
              <a:ext cx="362585" cy="362585"/>
              <a:chOff x="3667526" y="4311768"/>
              <a:chExt cx="362585" cy="362585"/>
            </a:xfrm>
          </p:grpSpPr>
          <p:sp>
            <p:nvSpPr>
              <p:cNvPr id="23" name="Oval 156"/>
              <p:cNvSpPr/>
              <p:nvPr/>
            </p:nvSpPr>
            <p:spPr bwMode="auto">
              <a:xfrm>
                <a:off x="3667526" y="4311768"/>
                <a:ext cx="362585" cy="36258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: Shape 157"/>
              <p:cNvSpPr>
                <a:spLocks noChangeAspect="1"/>
              </p:cNvSpPr>
              <p:nvPr/>
            </p:nvSpPr>
            <p:spPr bwMode="auto">
              <a:xfrm>
                <a:off x="3754943" y="4399536"/>
                <a:ext cx="187750" cy="187048"/>
              </a:xfrm>
              <a:custGeom>
                <a:avLst/>
                <a:gdLst>
                  <a:gd name="T0" fmla="+- 0 10797 26"/>
                  <a:gd name="T1" fmla="*/ T0 w 21542"/>
                  <a:gd name="T2" fmla="*/ 10800 h 21600"/>
                  <a:gd name="T3" fmla="+- 0 10797 26"/>
                  <a:gd name="T4" fmla="*/ T3 w 21542"/>
                  <a:gd name="T5" fmla="*/ 10800 h 21600"/>
                  <a:gd name="T6" fmla="+- 0 10797 26"/>
                  <a:gd name="T7" fmla="*/ T6 w 21542"/>
                  <a:gd name="T8" fmla="*/ 10800 h 21600"/>
                  <a:gd name="T9" fmla="+- 0 10797 26"/>
                  <a:gd name="T10" fmla="*/ T9 w 2154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2" h="21600">
                    <a:moveTo>
                      <a:pt x="11685" y="1798"/>
                    </a:moveTo>
                    <a:cubicBezTo>
                      <a:pt x="12903" y="1906"/>
                      <a:pt x="14055" y="2202"/>
                      <a:pt x="15143" y="2682"/>
                    </a:cubicBezTo>
                    <a:cubicBezTo>
                      <a:pt x="16233" y="3165"/>
                      <a:pt x="17213" y="3803"/>
                      <a:pt x="18089" y="4596"/>
                    </a:cubicBezTo>
                    <a:cubicBezTo>
                      <a:pt x="18964" y="5390"/>
                      <a:pt x="19696" y="6307"/>
                      <a:pt x="20286" y="7355"/>
                    </a:cubicBezTo>
                    <a:cubicBezTo>
                      <a:pt x="20875" y="8400"/>
                      <a:pt x="21290" y="9537"/>
                      <a:pt x="21528" y="10774"/>
                    </a:cubicBezTo>
                    <a:cubicBezTo>
                      <a:pt x="21573" y="11034"/>
                      <a:pt x="21497" y="11229"/>
                      <a:pt x="21299" y="11356"/>
                    </a:cubicBezTo>
                    <a:cubicBezTo>
                      <a:pt x="21223" y="11407"/>
                      <a:pt x="21151" y="11435"/>
                      <a:pt x="21077" y="11435"/>
                    </a:cubicBezTo>
                    <a:cubicBezTo>
                      <a:pt x="20930" y="11435"/>
                      <a:pt x="20822" y="11381"/>
                      <a:pt x="20760" y="11271"/>
                    </a:cubicBezTo>
                    <a:cubicBezTo>
                      <a:pt x="20016" y="10353"/>
                      <a:pt x="19186" y="9890"/>
                      <a:pt x="18272" y="9879"/>
                    </a:cubicBezTo>
                    <a:cubicBezTo>
                      <a:pt x="17616" y="9879"/>
                      <a:pt x="16994" y="10128"/>
                      <a:pt x="16402" y="10619"/>
                    </a:cubicBezTo>
                    <a:cubicBezTo>
                      <a:pt x="15813" y="11110"/>
                      <a:pt x="15320" y="11796"/>
                      <a:pt x="14912" y="12680"/>
                    </a:cubicBezTo>
                    <a:cubicBezTo>
                      <a:pt x="14840" y="12886"/>
                      <a:pt x="14704" y="12991"/>
                      <a:pt x="14516" y="12991"/>
                    </a:cubicBezTo>
                    <a:cubicBezTo>
                      <a:pt x="14323" y="12991"/>
                      <a:pt x="14191" y="12886"/>
                      <a:pt x="14115" y="12680"/>
                    </a:cubicBezTo>
                    <a:cubicBezTo>
                      <a:pt x="13490" y="11328"/>
                      <a:pt x="12679" y="10452"/>
                      <a:pt x="11682" y="10057"/>
                    </a:cubicBezTo>
                    <a:lnTo>
                      <a:pt x="11682" y="17164"/>
                    </a:lnTo>
                    <a:cubicBezTo>
                      <a:pt x="11682" y="17779"/>
                      <a:pt x="11594" y="18350"/>
                      <a:pt x="11415" y="18883"/>
                    </a:cubicBezTo>
                    <a:cubicBezTo>
                      <a:pt x="11234" y="19414"/>
                      <a:pt x="10993" y="19886"/>
                      <a:pt x="10690" y="20298"/>
                    </a:cubicBezTo>
                    <a:cubicBezTo>
                      <a:pt x="10385" y="20704"/>
                      <a:pt x="10029" y="21026"/>
                      <a:pt x="9621" y="21258"/>
                    </a:cubicBezTo>
                    <a:cubicBezTo>
                      <a:pt x="9214" y="21487"/>
                      <a:pt x="8777" y="21599"/>
                      <a:pt x="8314" y="21599"/>
                    </a:cubicBezTo>
                    <a:cubicBezTo>
                      <a:pt x="7852" y="21599"/>
                      <a:pt x="7410" y="21487"/>
                      <a:pt x="6995" y="21258"/>
                    </a:cubicBezTo>
                    <a:cubicBezTo>
                      <a:pt x="6580" y="21027"/>
                      <a:pt x="6220" y="20705"/>
                      <a:pt x="5915" y="20298"/>
                    </a:cubicBezTo>
                    <a:cubicBezTo>
                      <a:pt x="5612" y="19886"/>
                      <a:pt x="5369" y="19417"/>
                      <a:pt x="5190" y="18883"/>
                    </a:cubicBezTo>
                    <a:cubicBezTo>
                      <a:pt x="5011" y="18350"/>
                      <a:pt x="4923" y="17779"/>
                      <a:pt x="4923" y="17164"/>
                    </a:cubicBezTo>
                    <a:cubicBezTo>
                      <a:pt x="4923" y="16850"/>
                      <a:pt x="5011" y="16591"/>
                      <a:pt x="5190" y="16390"/>
                    </a:cubicBezTo>
                    <a:cubicBezTo>
                      <a:pt x="5369" y="16187"/>
                      <a:pt x="5583" y="16085"/>
                      <a:pt x="5836" y="16085"/>
                    </a:cubicBezTo>
                    <a:cubicBezTo>
                      <a:pt x="6103" y="16085"/>
                      <a:pt x="6320" y="16187"/>
                      <a:pt x="6492" y="16390"/>
                    </a:cubicBezTo>
                    <a:cubicBezTo>
                      <a:pt x="6661" y="16591"/>
                      <a:pt x="6747" y="16851"/>
                      <a:pt x="6747" y="17164"/>
                    </a:cubicBezTo>
                    <a:cubicBezTo>
                      <a:pt x="6747" y="17799"/>
                      <a:pt x="6900" y="18333"/>
                      <a:pt x="7203" y="18776"/>
                    </a:cubicBezTo>
                    <a:cubicBezTo>
                      <a:pt x="7508" y="19216"/>
                      <a:pt x="7878" y="19437"/>
                      <a:pt x="8312" y="19437"/>
                    </a:cubicBezTo>
                    <a:cubicBezTo>
                      <a:pt x="8732" y="19437"/>
                      <a:pt x="9092" y="19216"/>
                      <a:pt x="9397" y="18776"/>
                    </a:cubicBezTo>
                    <a:cubicBezTo>
                      <a:pt x="9700" y="18333"/>
                      <a:pt x="9853" y="17799"/>
                      <a:pt x="9853" y="17164"/>
                    </a:cubicBezTo>
                    <a:lnTo>
                      <a:pt x="9853" y="10057"/>
                    </a:lnTo>
                    <a:cubicBezTo>
                      <a:pt x="8856" y="10461"/>
                      <a:pt x="8042" y="11336"/>
                      <a:pt x="7420" y="12680"/>
                    </a:cubicBezTo>
                    <a:cubicBezTo>
                      <a:pt x="7344" y="12886"/>
                      <a:pt x="7210" y="12991"/>
                      <a:pt x="7019" y="12991"/>
                    </a:cubicBezTo>
                    <a:cubicBezTo>
                      <a:pt x="6828" y="12991"/>
                      <a:pt x="6700" y="12886"/>
                      <a:pt x="6631" y="12680"/>
                    </a:cubicBezTo>
                    <a:cubicBezTo>
                      <a:pt x="6227" y="11796"/>
                      <a:pt x="5734" y="11110"/>
                      <a:pt x="5147" y="10619"/>
                    </a:cubicBezTo>
                    <a:cubicBezTo>
                      <a:pt x="4560" y="10128"/>
                      <a:pt x="3940" y="9879"/>
                      <a:pt x="3284" y="9879"/>
                    </a:cubicBezTo>
                    <a:cubicBezTo>
                      <a:pt x="2363" y="9879"/>
                      <a:pt x="1541" y="10345"/>
                      <a:pt x="808" y="11271"/>
                    </a:cubicBezTo>
                    <a:cubicBezTo>
                      <a:pt x="718" y="11381"/>
                      <a:pt x="596" y="11435"/>
                      <a:pt x="455" y="11435"/>
                    </a:cubicBezTo>
                    <a:cubicBezTo>
                      <a:pt x="381" y="11435"/>
                      <a:pt x="305" y="11407"/>
                      <a:pt x="238" y="11356"/>
                    </a:cubicBezTo>
                    <a:cubicBezTo>
                      <a:pt x="47" y="11229"/>
                      <a:pt x="-26" y="11034"/>
                      <a:pt x="7" y="10774"/>
                    </a:cubicBezTo>
                    <a:cubicBezTo>
                      <a:pt x="245" y="9537"/>
                      <a:pt x="660" y="8400"/>
                      <a:pt x="1259" y="7355"/>
                    </a:cubicBezTo>
                    <a:cubicBezTo>
                      <a:pt x="1855" y="6307"/>
                      <a:pt x="2595" y="5390"/>
                      <a:pt x="3468" y="4596"/>
                    </a:cubicBezTo>
                    <a:cubicBezTo>
                      <a:pt x="4343" y="3803"/>
                      <a:pt x="5321" y="3168"/>
                      <a:pt x="6402" y="2688"/>
                    </a:cubicBezTo>
                    <a:cubicBezTo>
                      <a:pt x="7482" y="2213"/>
                      <a:pt x="8634" y="1917"/>
                      <a:pt x="9850" y="1798"/>
                    </a:cubicBezTo>
                    <a:lnTo>
                      <a:pt x="9850" y="1081"/>
                    </a:lnTo>
                    <a:cubicBezTo>
                      <a:pt x="9850" y="767"/>
                      <a:pt x="9936" y="508"/>
                      <a:pt x="10118" y="304"/>
                    </a:cubicBezTo>
                    <a:cubicBezTo>
                      <a:pt x="10296" y="101"/>
                      <a:pt x="10511" y="0"/>
                      <a:pt x="10764" y="0"/>
                    </a:cubicBezTo>
                    <a:cubicBezTo>
                      <a:pt x="11029" y="0"/>
                      <a:pt x="11248" y="101"/>
                      <a:pt x="11420" y="304"/>
                    </a:cubicBezTo>
                    <a:cubicBezTo>
                      <a:pt x="11589" y="508"/>
                      <a:pt x="11675" y="767"/>
                      <a:pt x="11675" y="1081"/>
                    </a:cubicBezTo>
                    <a:lnTo>
                      <a:pt x="11675" y="17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Group 158"/>
            <p:cNvGrpSpPr/>
            <p:nvPr/>
          </p:nvGrpSpPr>
          <p:grpSpPr>
            <a:xfrm>
              <a:off x="4945773" y="3215242"/>
              <a:ext cx="363315" cy="363315"/>
              <a:chOff x="4953385" y="3215242"/>
              <a:chExt cx="363315" cy="363315"/>
            </a:xfrm>
          </p:grpSpPr>
          <p:sp>
            <p:nvSpPr>
              <p:cNvPr id="16" name="Oval 159"/>
              <p:cNvSpPr/>
              <p:nvPr/>
            </p:nvSpPr>
            <p:spPr bwMode="auto">
              <a:xfrm>
                <a:off x="4953385" y="3215242"/>
                <a:ext cx="363315" cy="36331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7" name="Group 160"/>
              <p:cNvGrpSpPr>
                <a:grpSpLocks noChangeAspect="1"/>
              </p:cNvGrpSpPr>
              <p:nvPr/>
            </p:nvGrpSpPr>
            <p:grpSpPr bwMode="auto">
              <a:xfrm>
                <a:off x="5058609" y="3300760"/>
                <a:ext cx="185449" cy="176265"/>
                <a:chOff x="1835150" y="2800349"/>
                <a:chExt cx="382588" cy="363538"/>
              </a:xfrm>
              <a:solidFill>
                <a:schemeClr val="bg1"/>
              </a:solidFill>
            </p:grpSpPr>
            <p:sp>
              <p:nvSpPr>
                <p:cNvPr id="19" name="Freeform: Shape 161"/>
                <p:cNvSpPr/>
                <p:nvPr/>
              </p:nvSpPr>
              <p:spPr bwMode="auto">
                <a:xfrm>
                  <a:off x="1868488" y="3140074"/>
                  <a:ext cx="271462" cy="23813"/>
                </a:xfrm>
                <a:custGeom>
                  <a:avLst/>
                  <a:gdLst>
                    <a:gd name="T0" fmla="*/ 41 w 753"/>
                    <a:gd name="T1" fmla="*/ 42 h 68"/>
                    <a:gd name="T2" fmla="*/ 192 w 753"/>
                    <a:gd name="T3" fmla="*/ 42 h 68"/>
                    <a:gd name="T4" fmla="*/ 217 w 753"/>
                    <a:gd name="T5" fmla="*/ 67 h 68"/>
                    <a:gd name="T6" fmla="*/ 543 w 753"/>
                    <a:gd name="T7" fmla="*/ 67 h 68"/>
                    <a:gd name="T8" fmla="*/ 568 w 753"/>
                    <a:gd name="T9" fmla="*/ 42 h 68"/>
                    <a:gd name="T10" fmla="*/ 710 w 753"/>
                    <a:gd name="T11" fmla="*/ 42 h 68"/>
                    <a:gd name="T12" fmla="*/ 752 w 753"/>
                    <a:gd name="T13" fmla="*/ 0 h 68"/>
                    <a:gd name="T14" fmla="*/ 0 w 753"/>
                    <a:gd name="T15" fmla="*/ 0 h 68"/>
                    <a:gd name="T16" fmla="*/ 41 w 753"/>
                    <a:gd name="T17" fmla="*/ 42 h 68"/>
                    <a:gd name="T18" fmla="*/ 41 w 753"/>
                    <a:gd name="T19" fmla="*/ 42 h 68"/>
                    <a:gd name="T20" fmla="*/ 41 w 753"/>
                    <a:gd name="T21" fmla="*/ 4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3" h="68">
                      <a:moveTo>
                        <a:pt x="41" y="42"/>
                      </a:moveTo>
                      <a:cubicBezTo>
                        <a:pt x="192" y="42"/>
                        <a:pt x="192" y="42"/>
                        <a:pt x="192" y="42"/>
                      </a:cubicBezTo>
                      <a:cubicBezTo>
                        <a:pt x="192" y="50"/>
                        <a:pt x="200" y="67"/>
                        <a:pt x="217" y="67"/>
                      </a:cubicBezTo>
                      <a:cubicBezTo>
                        <a:pt x="543" y="67"/>
                        <a:pt x="543" y="67"/>
                        <a:pt x="543" y="67"/>
                      </a:cubicBezTo>
                      <a:cubicBezTo>
                        <a:pt x="552" y="67"/>
                        <a:pt x="568" y="50"/>
                        <a:pt x="568" y="42"/>
                      </a:cubicBezTo>
                      <a:cubicBezTo>
                        <a:pt x="710" y="42"/>
                        <a:pt x="710" y="42"/>
                        <a:pt x="710" y="42"/>
                      </a:cubicBezTo>
                      <a:cubicBezTo>
                        <a:pt x="735" y="42"/>
                        <a:pt x="752" y="17"/>
                        <a:pt x="7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16" y="42"/>
                        <a:pt x="41" y="42"/>
                      </a:cubicBezTo>
                      <a:close/>
                      <a:moveTo>
                        <a:pt x="41" y="42"/>
                      </a:moveTo>
                      <a:lnTo>
                        <a:pt x="41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146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Freeform: Shape 162"/>
                <p:cNvSpPr/>
                <p:nvPr/>
              </p:nvSpPr>
              <p:spPr bwMode="auto">
                <a:xfrm>
                  <a:off x="1835150" y="2955924"/>
                  <a:ext cx="382588" cy="174625"/>
                </a:xfrm>
                <a:custGeom>
                  <a:avLst/>
                  <a:gdLst>
                    <a:gd name="T0" fmla="*/ 1020 w 1062"/>
                    <a:gd name="T1" fmla="*/ 100 h 486"/>
                    <a:gd name="T2" fmla="*/ 894 w 1062"/>
                    <a:gd name="T3" fmla="*/ 75 h 486"/>
                    <a:gd name="T4" fmla="*/ 894 w 1062"/>
                    <a:gd name="T5" fmla="*/ 0 h 486"/>
                    <a:gd name="T6" fmla="*/ 0 w 1062"/>
                    <a:gd name="T7" fmla="*/ 0 h 486"/>
                    <a:gd name="T8" fmla="*/ 267 w 1062"/>
                    <a:gd name="T9" fmla="*/ 485 h 486"/>
                    <a:gd name="T10" fmla="*/ 627 w 1062"/>
                    <a:gd name="T11" fmla="*/ 485 h 486"/>
                    <a:gd name="T12" fmla="*/ 819 w 1062"/>
                    <a:gd name="T13" fmla="*/ 351 h 486"/>
                    <a:gd name="T14" fmla="*/ 1061 w 1062"/>
                    <a:gd name="T15" fmla="*/ 192 h 486"/>
                    <a:gd name="T16" fmla="*/ 1020 w 1062"/>
                    <a:gd name="T17" fmla="*/ 100 h 486"/>
                    <a:gd name="T18" fmla="*/ 861 w 1062"/>
                    <a:gd name="T19" fmla="*/ 284 h 486"/>
                    <a:gd name="T20" fmla="*/ 894 w 1062"/>
                    <a:gd name="T21" fmla="*/ 142 h 486"/>
                    <a:gd name="T22" fmla="*/ 978 w 1062"/>
                    <a:gd name="T23" fmla="*/ 151 h 486"/>
                    <a:gd name="T24" fmla="*/ 995 w 1062"/>
                    <a:gd name="T25" fmla="*/ 192 h 486"/>
                    <a:gd name="T26" fmla="*/ 861 w 1062"/>
                    <a:gd name="T27" fmla="*/ 284 h 486"/>
                    <a:gd name="T28" fmla="*/ 861 w 1062"/>
                    <a:gd name="T29" fmla="*/ 284 h 486"/>
                    <a:gd name="T30" fmla="*/ 861 w 1062"/>
                    <a:gd name="T31" fmla="*/ 284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62" h="486">
                      <a:moveTo>
                        <a:pt x="1020" y="100"/>
                      </a:moveTo>
                      <a:cubicBezTo>
                        <a:pt x="986" y="67"/>
                        <a:pt x="928" y="67"/>
                        <a:pt x="894" y="75"/>
                      </a:cubicBezTo>
                      <a:cubicBezTo>
                        <a:pt x="894" y="50"/>
                        <a:pt x="894" y="25"/>
                        <a:pt x="89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3"/>
                        <a:pt x="42" y="418"/>
                        <a:pt x="267" y="485"/>
                      </a:cubicBezTo>
                      <a:cubicBezTo>
                        <a:pt x="627" y="485"/>
                        <a:pt x="627" y="485"/>
                        <a:pt x="627" y="485"/>
                      </a:cubicBezTo>
                      <a:cubicBezTo>
                        <a:pt x="719" y="452"/>
                        <a:pt x="786" y="410"/>
                        <a:pt x="819" y="351"/>
                      </a:cubicBezTo>
                      <a:cubicBezTo>
                        <a:pt x="911" y="351"/>
                        <a:pt x="1053" y="318"/>
                        <a:pt x="1061" y="192"/>
                      </a:cubicBezTo>
                      <a:cubicBezTo>
                        <a:pt x="1061" y="142"/>
                        <a:pt x="1036" y="117"/>
                        <a:pt x="1020" y="100"/>
                      </a:cubicBezTo>
                      <a:close/>
                      <a:moveTo>
                        <a:pt x="861" y="284"/>
                      </a:moveTo>
                      <a:cubicBezTo>
                        <a:pt x="878" y="243"/>
                        <a:pt x="886" y="192"/>
                        <a:pt x="894" y="142"/>
                      </a:cubicBezTo>
                      <a:cubicBezTo>
                        <a:pt x="919" y="134"/>
                        <a:pt x="961" y="134"/>
                        <a:pt x="978" y="151"/>
                      </a:cubicBezTo>
                      <a:cubicBezTo>
                        <a:pt x="978" y="151"/>
                        <a:pt x="995" y="159"/>
                        <a:pt x="995" y="192"/>
                      </a:cubicBezTo>
                      <a:cubicBezTo>
                        <a:pt x="986" y="259"/>
                        <a:pt x="911" y="276"/>
                        <a:pt x="861" y="284"/>
                      </a:cubicBezTo>
                      <a:close/>
                      <a:moveTo>
                        <a:pt x="861" y="284"/>
                      </a:moveTo>
                      <a:lnTo>
                        <a:pt x="861" y="2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146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Freeform: Shape 163"/>
                <p:cNvSpPr/>
                <p:nvPr/>
              </p:nvSpPr>
              <p:spPr bwMode="auto">
                <a:xfrm>
                  <a:off x="1916113" y="2800349"/>
                  <a:ext cx="112712" cy="144463"/>
                </a:xfrm>
                <a:custGeom>
                  <a:avLst/>
                  <a:gdLst>
                    <a:gd name="T0" fmla="*/ 142 w 311"/>
                    <a:gd name="T1" fmla="*/ 401 h 402"/>
                    <a:gd name="T2" fmla="*/ 234 w 311"/>
                    <a:gd name="T3" fmla="*/ 243 h 402"/>
                    <a:gd name="T4" fmla="*/ 268 w 311"/>
                    <a:gd name="T5" fmla="*/ 0 h 402"/>
                    <a:gd name="T6" fmla="*/ 159 w 311"/>
                    <a:gd name="T7" fmla="*/ 276 h 402"/>
                    <a:gd name="T8" fmla="*/ 142 w 311"/>
                    <a:gd name="T9" fmla="*/ 401 h 402"/>
                    <a:gd name="T10" fmla="*/ 142 w 311"/>
                    <a:gd name="T11" fmla="*/ 401 h 402"/>
                    <a:gd name="T12" fmla="*/ 142 w 311"/>
                    <a:gd name="T13" fmla="*/ 401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1" h="402">
                      <a:moveTo>
                        <a:pt x="142" y="401"/>
                      </a:moveTo>
                      <a:cubicBezTo>
                        <a:pt x="142" y="401"/>
                        <a:pt x="310" y="385"/>
                        <a:pt x="234" y="243"/>
                      </a:cubicBezTo>
                      <a:cubicBezTo>
                        <a:pt x="168" y="126"/>
                        <a:pt x="184" y="59"/>
                        <a:pt x="268" y="0"/>
                      </a:cubicBezTo>
                      <a:cubicBezTo>
                        <a:pt x="268" y="0"/>
                        <a:pt x="0" y="67"/>
                        <a:pt x="159" y="276"/>
                      </a:cubicBezTo>
                      <a:cubicBezTo>
                        <a:pt x="209" y="360"/>
                        <a:pt x="142" y="401"/>
                        <a:pt x="142" y="401"/>
                      </a:cubicBezTo>
                      <a:close/>
                      <a:moveTo>
                        <a:pt x="142" y="401"/>
                      </a:moveTo>
                      <a:lnTo>
                        <a:pt x="142" y="4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146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Freeform: Shape 164"/>
                <p:cNvSpPr/>
                <p:nvPr/>
              </p:nvSpPr>
              <p:spPr bwMode="auto">
                <a:xfrm>
                  <a:off x="2003425" y="2867024"/>
                  <a:ext cx="53975" cy="73025"/>
                </a:xfrm>
                <a:custGeom>
                  <a:avLst/>
                  <a:gdLst>
                    <a:gd name="T0" fmla="*/ 17 w 151"/>
                    <a:gd name="T1" fmla="*/ 201 h 202"/>
                    <a:gd name="T2" fmla="*/ 75 w 151"/>
                    <a:gd name="T3" fmla="*/ 67 h 202"/>
                    <a:gd name="T4" fmla="*/ 84 w 151"/>
                    <a:gd name="T5" fmla="*/ 0 h 202"/>
                    <a:gd name="T6" fmla="*/ 33 w 151"/>
                    <a:gd name="T7" fmla="*/ 75 h 202"/>
                    <a:gd name="T8" fmla="*/ 17 w 151"/>
                    <a:gd name="T9" fmla="*/ 201 h 202"/>
                    <a:gd name="T10" fmla="*/ 17 w 151"/>
                    <a:gd name="T11" fmla="*/ 201 h 202"/>
                    <a:gd name="T12" fmla="*/ 17 w 151"/>
                    <a:gd name="T13" fmla="*/ 201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1" h="202">
                      <a:moveTo>
                        <a:pt x="17" y="201"/>
                      </a:moveTo>
                      <a:cubicBezTo>
                        <a:pt x="17" y="201"/>
                        <a:pt x="150" y="176"/>
                        <a:pt x="75" y="67"/>
                      </a:cubicBezTo>
                      <a:cubicBezTo>
                        <a:pt x="50" y="17"/>
                        <a:pt x="84" y="0"/>
                        <a:pt x="84" y="0"/>
                      </a:cubicBezTo>
                      <a:cubicBezTo>
                        <a:pt x="84" y="0"/>
                        <a:pt x="0" y="0"/>
                        <a:pt x="33" y="75"/>
                      </a:cubicBezTo>
                      <a:cubicBezTo>
                        <a:pt x="67" y="142"/>
                        <a:pt x="58" y="176"/>
                        <a:pt x="17" y="201"/>
                      </a:cubicBezTo>
                      <a:close/>
                      <a:moveTo>
                        <a:pt x="17" y="201"/>
                      </a:moveTo>
                      <a:lnTo>
                        <a:pt x="17" y="2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146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35" name="3"/>
          <p:cNvGrpSpPr/>
          <p:nvPr>
            <p:custDataLst>
              <p:tags r:id="rId2"/>
            </p:custDataLst>
          </p:nvPr>
        </p:nvGrpSpPr>
        <p:grpSpPr>
          <a:xfrm>
            <a:off x="9008668" y="4674354"/>
            <a:ext cx="2466197" cy="989007"/>
            <a:chOff x="9008667" y="4674353"/>
            <a:chExt cx="2378521" cy="989007"/>
          </a:xfrm>
        </p:grpSpPr>
        <p:sp>
          <p:nvSpPr>
            <p:cNvPr id="136" name="TextBox 115"/>
            <p:cNvSpPr txBox="1"/>
            <p:nvPr/>
          </p:nvSpPr>
          <p:spPr>
            <a:xfrm>
              <a:off x="9008667" y="5040112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en-US" altLang="zh-CN" sz="1065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7" name="TextBox 116"/>
            <p:cNvSpPr txBox="1"/>
            <p:nvPr/>
          </p:nvSpPr>
          <p:spPr>
            <a:xfrm>
              <a:off x="9008667" y="4674353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465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1465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8" name="2"/>
          <p:cNvGrpSpPr/>
          <p:nvPr>
            <p:custDataLst>
              <p:tags r:id="rId3"/>
            </p:custDataLst>
          </p:nvPr>
        </p:nvGrpSpPr>
        <p:grpSpPr>
          <a:xfrm>
            <a:off x="8330573" y="2899515"/>
            <a:ext cx="3144292" cy="865623"/>
            <a:chOff x="8330572" y="2899515"/>
            <a:chExt cx="2378521" cy="865622"/>
          </a:xfrm>
        </p:grpSpPr>
        <p:sp>
          <p:nvSpPr>
            <p:cNvPr id="139" name="TextBox 118"/>
            <p:cNvSpPr txBox="1"/>
            <p:nvPr/>
          </p:nvSpPr>
          <p:spPr>
            <a:xfrm>
              <a:off x="8330572" y="3141889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en-US" altLang="zh-CN" sz="1065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TextBox 119"/>
            <p:cNvSpPr txBox="1"/>
            <p:nvPr/>
          </p:nvSpPr>
          <p:spPr>
            <a:xfrm>
              <a:off x="8330572" y="2899515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465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1465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1" name="1"/>
          <p:cNvGrpSpPr/>
          <p:nvPr>
            <p:custDataLst>
              <p:tags r:id="rId4"/>
            </p:custDataLst>
          </p:nvPr>
        </p:nvGrpSpPr>
        <p:grpSpPr>
          <a:xfrm>
            <a:off x="719668" y="4674354"/>
            <a:ext cx="2463667" cy="989007"/>
            <a:chOff x="804813" y="4674353"/>
            <a:chExt cx="2378521" cy="989007"/>
          </a:xfrm>
        </p:grpSpPr>
        <p:sp>
          <p:nvSpPr>
            <p:cNvPr id="142" name="TextBox 121"/>
            <p:cNvSpPr txBox="1"/>
            <p:nvPr/>
          </p:nvSpPr>
          <p:spPr>
            <a:xfrm flipH="1">
              <a:off x="804813" y="5040112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en-US" altLang="zh-CN" sz="1065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TextBox 122"/>
            <p:cNvSpPr txBox="1"/>
            <p:nvPr/>
          </p:nvSpPr>
          <p:spPr>
            <a:xfrm flipH="1">
              <a:off x="804813" y="4674353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zh-CN" altLang="en-US" sz="1465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14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4" name="7"/>
          <p:cNvGrpSpPr/>
          <p:nvPr>
            <p:custDataLst>
              <p:tags r:id="rId5"/>
            </p:custDataLst>
          </p:nvPr>
        </p:nvGrpSpPr>
        <p:grpSpPr>
          <a:xfrm>
            <a:off x="719668" y="2873619"/>
            <a:ext cx="3116424" cy="865623"/>
            <a:chOff x="1457570" y="2873619"/>
            <a:chExt cx="2378521" cy="865622"/>
          </a:xfrm>
        </p:grpSpPr>
        <p:sp>
          <p:nvSpPr>
            <p:cNvPr id="145" name="TextBox 124"/>
            <p:cNvSpPr txBox="1"/>
            <p:nvPr/>
          </p:nvSpPr>
          <p:spPr>
            <a:xfrm flipH="1">
              <a:off x="1457570" y="3115993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en-US" altLang="zh-CN" sz="1065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TextBox 125"/>
            <p:cNvSpPr txBox="1"/>
            <p:nvPr/>
          </p:nvSpPr>
          <p:spPr>
            <a:xfrm flipH="1">
              <a:off x="1457570" y="2873619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465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146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7" name="6"/>
          <p:cNvGrpSpPr/>
          <p:nvPr>
            <p:custDataLst>
              <p:tags r:id="rId6"/>
            </p:custDataLst>
          </p:nvPr>
        </p:nvGrpSpPr>
        <p:grpSpPr>
          <a:xfrm>
            <a:off x="4385527" y="1619634"/>
            <a:ext cx="3423519" cy="763177"/>
            <a:chOff x="4385526" y="1619633"/>
            <a:chExt cx="3423519" cy="763177"/>
          </a:xfrm>
        </p:grpSpPr>
        <p:sp>
          <p:nvSpPr>
            <p:cNvPr id="148" name="TextBox 127"/>
            <p:cNvSpPr txBox="1"/>
            <p:nvPr/>
          </p:nvSpPr>
          <p:spPr>
            <a:xfrm flipH="1">
              <a:off x="4385526" y="1967312"/>
              <a:ext cx="3423519" cy="41549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en-US" altLang="zh-CN" sz="1065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TextBox 128"/>
            <p:cNvSpPr txBox="1"/>
            <p:nvPr/>
          </p:nvSpPr>
          <p:spPr>
            <a:xfrm flipH="1">
              <a:off x="4385526" y="1619633"/>
              <a:ext cx="3423519" cy="24237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465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  <a:endParaRPr lang="zh-CN" altLang="en-US" sz="1465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0" name="5"/>
          <p:cNvGrpSpPr/>
          <p:nvPr>
            <p:custDataLst>
              <p:tags r:id="rId7"/>
            </p:custDataLst>
          </p:nvPr>
        </p:nvGrpSpPr>
        <p:grpSpPr>
          <a:xfrm>
            <a:off x="4055206" y="3544653"/>
            <a:ext cx="816561" cy="816561"/>
            <a:chOff x="4062817" y="3544652"/>
            <a:chExt cx="816561" cy="816561"/>
          </a:xfrm>
        </p:grpSpPr>
        <p:sp>
          <p:nvSpPr>
            <p:cNvPr id="151" name="Oval 130"/>
            <p:cNvSpPr/>
            <p:nvPr/>
          </p:nvSpPr>
          <p:spPr bwMode="auto">
            <a:xfrm>
              <a:off x="4062817" y="3544652"/>
              <a:ext cx="816561" cy="8165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: Shape 131"/>
            <p:cNvSpPr>
              <a:spLocks noChangeAspect="1"/>
            </p:cNvSpPr>
            <p:nvPr/>
          </p:nvSpPr>
          <p:spPr bwMode="auto">
            <a:xfrm>
              <a:off x="4272271" y="3756330"/>
              <a:ext cx="397653" cy="3932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4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" name="4"/>
          <p:cNvGrpSpPr/>
          <p:nvPr>
            <p:custDataLst>
              <p:tags r:id="rId8"/>
            </p:custDataLst>
          </p:nvPr>
        </p:nvGrpSpPr>
        <p:grpSpPr>
          <a:xfrm>
            <a:off x="5690491" y="2730715"/>
            <a:ext cx="823925" cy="826380"/>
            <a:chOff x="5698102" y="2730715"/>
            <a:chExt cx="823925" cy="826380"/>
          </a:xfrm>
        </p:grpSpPr>
        <p:sp>
          <p:nvSpPr>
            <p:cNvPr id="154" name="Oval 133"/>
            <p:cNvSpPr/>
            <p:nvPr/>
          </p:nvSpPr>
          <p:spPr bwMode="auto">
            <a:xfrm>
              <a:off x="5698102" y="2730715"/>
              <a:ext cx="823925" cy="8263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: Shape 134"/>
            <p:cNvSpPr/>
            <p:nvPr/>
          </p:nvSpPr>
          <p:spPr bwMode="auto">
            <a:xfrm>
              <a:off x="5975347" y="28804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: Shape 135"/>
            <p:cNvSpPr>
              <a:spLocks noChangeAspect="1"/>
            </p:cNvSpPr>
            <p:nvPr/>
          </p:nvSpPr>
          <p:spPr bwMode="auto">
            <a:xfrm>
              <a:off x="5944367" y="2883615"/>
              <a:ext cx="331394" cy="520581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4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7" name="3"/>
          <p:cNvGrpSpPr/>
          <p:nvPr>
            <p:custDataLst>
              <p:tags r:id="rId9"/>
            </p:custDataLst>
          </p:nvPr>
        </p:nvGrpSpPr>
        <p:grpSpPr>
          <a:xfrm>
            <a:off x="3509136" y="4935261"/>
            <a:ext cx="697923" cy="697923"/>
            <a:chOff x="3516747" y="4935261"/>
            <a:chExt cx="697923" cy="697923"/>
          </a:xfrm>
        </p:grpSpPr>
        <p:sp>
          <p:nvSpPr>
            <p:cNvPr id="158" name="Oval 137"/>
            <p:cNvSpPr/>
            <p:nvPr/>
          </p:nvSpPr>
          <p:spPr bwMode="auto">
            <a:xfrm>
              <a:off x="3516747" y="4935261"/>
              <a:ext cx="697923" cy="6979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: Shape 138"/>
            <p:cNvSpPr>
              <a:spLocks noChangeAspect="1"/>
            </p:cNvSpPr>
            <p:nvPr/>
          </p:nvSpPr>
          <p:spPr bwMode="auto">
            <a:xfrm>
              <a:off x="3691070" y="5109538"/>
              <a:ext cx="349277" cy="349368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4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0" name="2"/>
          <p:cNvGrpSpPr/>
          <p:nvPr>
            <p:custDataLst>
              <p:tags r:id="rId10"/>
            </p:custDataLst>
          </p:nvPr>
        </p:nvGrpSpPr>
        <p:grpSpPr>
          <a:xfrm>
            <a:off x="7970533" y="4935261"/>
            <a:ext cx="697923" cy="697923"/>
            <a:chOff x="7978145" y="4935261"/>
            <a:chExt cx="697923" cy="697923"/>
          </a:xfrm>
        </p:grpSpPr>
        <p:sp>
          <p:nvSpPr>
            <p:cNvPr id="161" name="Oval 140"/>
            <p:cNvSpPr/>
            <p:nvPr/>
          </p:nvSpPr>
          <p:spPr bwMode="auto">
            <a:xfrm>
              <a:off x="7978145" y="4935261"/>
              <a:ext cx="697923" cy="6979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: Shape 141"/>
            <p:cNvSpPr>
              <a:spLocks noChangeAspect="1"/>
            </p:cNvSpPr>
            <p:nvPr/>
          </p:nvSpPr>
          <p:spPr bwMode="auto">
            <a:xfrm>
              <a:off x="8166847" y="5076468"/>
              <a:ext cx="320519" cy="415509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4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3" name="1"/>
          <p:cNvGrpSpPr/>
          <p:nvPr>
            <p:custDataLst>
              <p:tags r:id="rId11"/>
            </p:custDataLst>
          </p:nvPr>
        </p:nvGrpSpPr>
        <p:grpSpPr>
          <a:xfrm>
            <a:off x="7294344" y="3542023"/>
            <a:ext cx="818197" cy="820652"/>
            <a:chOff x="7301955" y="3542023"/>
            <a:chExt cx="818197" cy="820652"/>
          </a:xfrm>
        </p:grpSpPr>
        <p:sp>
          <p:nvSpPr>
            <p:cNvPr id="164" name="Oval 143"/>
            <p:cNvSpPr/>
            <p:nvPr/>
          </p:nvSpPr>
          <p:spPr bwMode="auto">
            <a:xfrm>
              <a:off x="7301955" y="3542023"/>
              <a:ext cx="818197" cy="8206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5" name="Group 144"/>
            <p:cNvGrpSpPr/>
            <p:nvPr/>
          </p:nvGrpSpPr>
          <p:grpSpPr>
            <a:xfrm>
              <a:off x="7500744" y="3742022"/>
              <a:ext cx="420633" cy="420630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166" name="Freeform: Shape 145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: Shape 146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: Shape 147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: Shape 148"/>
              <p:cNvSpPr/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4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custDataLst>
      <p:tags r:id="rId12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3045779" y="2325349"/>
            <a:ext cx="6100445" cy="2214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i="1" spc="300" dirty="0">
                <a:solidFill>
                  <a:schemeClr val="bg1">
                    <a:lumMod val="75000"/>
                    <a:alpha val="30000"/>
                  </a:schemeClr>
                </a:solidFill>
                <a:latin typeface="+mj-lt"/>
                <a:ea typeface="字魂59号-创粗黑" panose="00000500000000000000" pitchFamily="2" charset="-122"/>
              </a:rPr>
              <a:t>Part 06</a:t>
            </a:r>
            <a:endParaRPr lang="zh-CN" altLang="en-US" sz="13800" i="1" spc="300" dirty="0">
              <a:solidFill>
                <a:schemeClr val="bg1">
                  <a:lumMod val="75000"/>
                  <a:alpha val="30000"/>
                </a:schemeClr>
              </a:solidFill>
              <a:latin typeface="+mj-lt"/>
              <a:ea typeface="字魂59号-创粗黑" panose="00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916303" y="3625286"/>
            <a:ext cx="3840480" cy="12452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599440"/>
            <a:r>
              <a:rPr lang="zh-CN" altLang="en-US" sz="7500" b="1" spc="-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经验总结</a:t>
            </a:r>
            <a:endParaRPr lang="zh-CN" altLang="en-US" sz="7500" b="1" spc="-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40161" y="5051426"/>
            <a:ext cx="4511678" cy="5874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32" y="849818"/>
            <a:ext cx="4551062" cy="2290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7201" y="457200"/>
            <a:ext cx="673100" cy="394293"/>
            <a:chOff x="3162300" y="431800"/>
            <a:chExt cx="1560979" cy="914401"/>
          </a:xfrm>
        </p:grpSpPr>
        <p:sp>
          <p:nvSpPr>
            <p:cNvPr id="2" name="矩形 1"/>
            <p:cNvSpPr/>
            <p:nvPr/>
          </p:nvSpPr>
          <p:spPr>
            <a:xfrm rot="2700000">
              <a:off x="3162300" y="431800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700000">
              <a:off x="3808879" y="431801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371600" y="361958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六、经验总结</a:t>
            </a:r>
            <a:endParaRPr lang="zh-CN" altLang="en-US" sz="3200" b="1" dirty="0"/>
          </a:p>
        </p:txBody>
      </p:sp>
      <p:sp>
        <p:nvSpPr>
          <p:cNvPr id="6" name="Shape 14344"/>
          <p:cNvSpPr/>
          <p:nvPr/>
        </p:nvSpPr>
        <p:spPr>
          <a:xfrm flipH="1">
            <a:off x="6926630" y="2402729"/>
            <a:ext cx="1357476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lvl="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Shape 14345"/>
          <p:cNvSpPr/>
          <p:nvPr/>
        </p:nvSpPr>
        <p:spPr>
          <a:xfrm>
            <a:off x="8334924" y="2185055"/>
            <a:ext cx="3420009" cy="4103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0936" tIns="60936" rIns="60936" bIns="60936" numCol="1" anchor="t">
            <a:spAutoFit/>
          </a:bodyPr>
          <a:lstStyle>
            <a:lvl1pPr>
              <a:spcBef>
                <a:spcPts val="200"/>
              </a:spcBef>
              <a:defRPr sz="1200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sz="186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Shape 14346"/>
          <p:cNvSpPr/>
          <p:nvPr/>
        </p:nvSpPr>
        <p:spPr>
          <a:xfrm>
            <a:off x="8334920" y="2472913"/>
            <a:ext cx="2540357" cy="7141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0936" tIns="60936" rIns="60936" bIns="60936" numCol="1" anchor="t">
            <a:spAutoFit/>
          </a:bodyPr>
          <a:lstStyle>
            <a:lvl1pPr>
              <a:lnSpc>
                <a:spcPct val="120000"/>
              </a:lnSpc>
              <a:spcBef>
                <a:spcPts val="100"/>
              </a:spcBef>
              <a:defRPr sz="7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r>
              <a:rPr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单击此处添加标题</a:t>
            </a:r>
            <a:endParaRPr sz="106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Shape 14348"/>
          <p:cNvSpPr/>
          <p:nvPr/>
        </p:nvSpPr>
        <p:spPr>
          <a:xfrm>
            <a:off x="8884704" y="3863790"/>
            <a:ext cx="2980248" cy="4103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0936" tIns="60936" rIns="60936" bIns="60936" numCol="1" anchor="t">
            <a:spAutoFit/>
          </a:bodyPr>
          <a:lstStyle>
            <a:lvl1pPr>
              <a:spcBef>
                <a:spcPts val="200"/>
              </a:spcBef>
              <a:defRPr sz="1200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sz="186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Shape 14349"/>
          <p:cNvSpPr/>
          <p:nvPr/>
        </p:nvSpPr>
        <p:spPr>
          <a:xfrm>
            <a:off x="8884707" y="4151647"/>
            <a:ext cx="1990572" cy="9112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0936" tIns="60936" rIns="60936" bIns="60936" numCol="1" anchor="t">
            <a:spAutoFit/>
          </a:bodyPr>
          <a:lstStyle>
            <a:lvl1pPr>
              <a:lnSpc>
                <a:spcPct val="120000"/>
              </a:lnSpc>
              <a:spcBef>
                <a:spcPts val="100"/>
              </a:spcBef>
              <a:defRPr sz="7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r>
              <a:rPr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单击此处添加标题</a:t>
            </a:r>
            <a:endParaRPr sz="106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Shape 14351"/>
          <p:cNvSpPr/>
          <p:nvPr/>
        </p:nvSpPr>
        <p:spPr>
          <a:xfrm flipH="1">
            <a:off x="8181298" y="4077769"/>
            <a:ext cx="645693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lvl="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Shape 14352"/>
          <p:cNvSpPr/>
          <p:nvPr/>
        </p:nvSpPr>
        <p:spPr>
          <a:xfrm>
            <a:off x="3114377" y="4960437"/>
            <a:ext cx="2980247" cy="4103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0936" tIns="60936" rIns="60936" bIns="60936" numCol="1" anchor="t">
            <a:spAutoFit/>
          </a:bodyPr>
          <a:lstStyle>
            <a:lvl1pPr algn="r">
              <a:spcBef>
                <a:spcPts val="200"/>
              </a:spcBef>
              <a:defRPr sz="1200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sz="186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Shape 14353"/>
          <p:cNvSpPr/>
          <p:nvPr/>
        </p:nvSpPr>
        <p:spPr>
          <a:xfrm>
            <a:off x="3869269" y="5248295"/>
            <a:ext cx="2225352" cy="9112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0936" tIns="60936" rIns="60936" bIns="60936" numCol="1" anchor="t">
            <a:spAutoFit/>
          </a:bodyPr>
          <a:lstStyle>
            <a:lvl1pPr algn="r">
              <a:lnSpc>
                <a:spcPct val="120000"/>
              </a:lnSpc>
              <a:spcBef>
                <a:spcPts val="100"/>
              </a:spcBef>
              <a:defRPr sz="7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r>
              <a:rPr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单击此处添加标题</a:t>
            </a:r>
            <a:endParaRPr sz="106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Shape 14355"/>
          <p:cNvSpPr/>
          <p:nvPr/>
        </p:nvSpPr>
        <p:spPr>
          <a:xfrm>
            <a:off x="4981156" y="4780741"/>
            <a:ext cx="645693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lvl="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33842" y="2446973"/>
            <a:ext cx="2295527" cy="3512519"/>
            <a:chOff x="719417" y="938762"/>
            <a:chExt cx="2177519" cy="3331497"/>
          </a:xfrm>
        </p:grpSpPr>
        <p:grpSp>
          <p:nvGrpSpPr>
            <p:cNvPr id="16" name="Group 14"/>
            <p:cNvGrpSpPr/>
            <p:nvPr/>
          </p:nvGrpSpPr>
          <p:grpSpPr bwMode="auto">
            <a:xfrm flipH="1">
              <a:off x="719417" y="1320154"/>
              <a:ext cx="1517119" cy="2950105"/>
              <a:chOff x="6476" y="614"/>
              <a:chExt cx="559" cy="1087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" name="Freeform 10"/>
              <p:cNvSpPr/>
              <p:nvPr/>
            </p:nvSpPr>
            <p:spPr bwMode="auto">
              <a:xfrm flipV="1">
                <a:off x="6727" y="614"/>
                <a:ext cx="272" cy="265"/>
              </a:xfrm>
              <a:custGeom>
                <a:avLst/>
                <a:gdLst>
                  <a:gd name="T0" fmla="*/ 546 w 1187"/>
                  <a:gd name="T1" fmla="*/ 1128 h 1165"/>
                  <a:gd name="T2" fmla="*/ 1159 w 1187"/>
                  <a:gd name="T3" fmla="*/ 626 h 1165"/>
                  <a:gd name="T4" fmla="*/ 767 w 1187"/>
                  <a:gd name="T5" fmla="*/ 43 h 1165"/>
                  <a:gd name="T6" fmla="*/ 308 w 1187"/>
                  <a:gd name="T7" fmla="*/ 105 h 1165"/>
                  <a:gd name="T8" fmla="*/ 68 w 1187"/>
                  <a:gd name="T9" fmla="*/ 715 h 1165"/>
                  <a:gd name="T10" fmla="*/ 546 w 1187"/>
                  <a:gd name="T11" fmla="*/ 1128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7" h="1165">
                    <a:moveTo>
                      <a:pt x="546" y="1128"/>
                    </a:moveTo>
                    <a:cubicBezTo>
                      <a:pt x="843" y="1165"/>
                      <a:pt x="1137" y="923"/>
                      <a:pt x="1159" y="626"/>
                    </a:cubicBezTo>
                    <a:cubicBezTo>
                      <a:pt x="1187" y="371"/>
                      <a:pt x="1012" y="114"/>
                      <a:pt x="767" y="43"/>
                    </a:cubicBezTo>
                    <a:cubicBezTo>
                      <a:pt x="615" y="0"/>
                      <a:pt x="443" y="20"/>
                      <a:pt x="308" y="105"/>
                    </a:cubicBezTo>
                    <a:cubicBezTo>
                      <a:pt x="111" y="230"/>
                      <a:pt x="0" y="487"/>
                      <a:pt x="68" y="715"/>
                    </a:cubicBezTo>
                    <a:cubicBezTo>
                      <a:pt x="121" y="936"/>
                      <a:pt x="323" y="1102"/>
                      <a:pt x="546" y="11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51" tIns="60925" rIns="121851" bIns="60925" numCol="1" anchor="t" anchorCtr="0" compatLnSpc="1"/>
              <a:lstStyle/>
              <a:p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12"/>
              <p:cNvSpPr/>
              <p:nvPr/>
            </p:nvSpPr>
            <p:spPr bwMode="auto">
              <a:xfrm flipV="1">
                <a:off x="6476" y="903"/>
                <a:ext cx="485" cy="798"/>
              </a:xfrm>
              <a:custGeom>
                <a:avLst/>
                <a:gdLst>
                  <a:gd name="T0" fmla="*/ 1539 w 2208"/>
                  <a:gd name="T1" fmla="*/ 3515 h 3515"/>
                  <a:gd name="T2" fmla="*/ 2070 w 2208"/>
                  <a:gd name="T3" fmla="*/ 3487 h 3515"/>
                  <a:gd name="T4" fmla="*/ 2131 w 2208"/>
                  <a:gd name="T5" fmla="*/ 2626 h 3515"/>
                  <a:gd name="T6" fmla="*/ 2123 w 2208"/>
                  <a:gd name="T7" fmla="*/ 1758 h 3515"/>
                  <a:gd name="T8" fmla="*/ 1927 w 2208"/>
                  <a:gd name="T9" fmla="*/ 1030 h 3515"/>
                  <a:gd name="T10" fmla="*/ 2056 w 2208"/>
                  <a:gd name="T11" fmla="*/ 837 h 3515"/>
                  <a:gd name="T12" fmla="*/ 1679 w 2208"/>
                  <a:gd name="T13" fmla="*/ 525 h 3515"/>
                  <a:gd name="T14" fmla="*/ 1545 w 2208"/>
                  <a:gd name="T15" fmla="*/ 821 h 3515"/>
                  <a:gd name="T16" fmla="*/ 1487 w 2208"/>
                  <a:gd name="T17" fmla="*/ 1610 h 3515"/>
                  <a:gd name="T18" fmla="*/ 1072 w 2208"/>
                  <a:gd name="T19" fmla="*/ 976 h 3515"/>
                  <a:gd name="T20" fmla="*/ 1216 w 2208"/>
                  <a:gd name="T21" fmla="*/ 73 h 3515"/>
                  <a:gd name="T22" fmla="*/ 789 w 2208"/>
                  <a:gd name="T23" fmla="*/ 49 h 3515"/>
                  <a:gd name="T24" fmla="*/ 616 w 2208"/>
                  <a:gd name="T25" fmla="*/ 1012 h 3515"/>
                  <a:gd name="T26" fmla="*/ 1152 w 2208"/>
                  <a:gd name="T27" fmla="*/ 1926 h 3515"/>
                  <a:gd name="T28" fmla="*/ 1211 w 2208"/>
                  <a:gd name="T29" fmla="*/ 2413 h 3515"/>
                  <a:gd name="T30" fmla="*/ 842 w 2208"/>
                  <a:gd name="T31" fmla="*/ 2303 h 3515"/>
                  <a:gd name="T32" fmla="*/ 56 w 2208"/>
                  <a:gd name="T33" fmla="*/ 2338 h 3515"/>
                  <a:gd name="T34" fmla="*/ 63 w 2208"/>
                  <a:gd name="T35" fmla="*/ 2756 h 3515"/>
                  <a:gd name="T36" fmla="*/ 680 w 2208"/>
                  <a:gd name="T37" fmla="*/ 2748 h 3515"/>
                  <a:gd name="T38" fmla="*/ 694 w 2208"/>
                  <a:gd name="T39" fmla="*/ 2700 h 3515"/>
                  <a:gd name="T40" fmla="*/ 391 w 2208"/>
                  <a:gd name="T41" fmla="*/ 2370 h 3515"/>
                  <a:gd name="T42" fmla="*/ 789 w 2208"/>
                  <a:gd name="T43" fmla="*/ 2742 h 3515"/>
                  <a:gd name="T44" fmla="*/ 1006 w 2208"/>
                  <a:gd name="T45" fmla="*/ 2733 h 3515"/>
                  <a:gd name="T46" fmla="*/ 1539 w 2208"/>
                  <a:gd name="T47" fmla="*/ 3515 h 3515"/>
                  <a:gd name="connsiteX0" fmla="*/ 6896 w 9724"/>
                  <a:gd name="connsiteY0" fmla="*/ 9952 h 9952"/>
                  <a:gd name="connsiteX1" fmla="*/ 9301 w 9724"/>
                  <a:gd name="connsiteY1" fmla="*/ 9872 h 9952"/>
                  <a:gd name="connsiteX2" fmla="*/ 9577 w 9724"/>
                  <a:gd name="connsiteY2" fmla="*/ 7423 h 9952"/>
                  <a:gd name="connsiteX3" fmla="*/ 9541 w 9724"/>
                  <a:gd name="connsiteY3" fmla="*/ 4953 h 9952"/>
                  <a:gd name="connsiteX4" fmla="*/ 8653 w 9724"/>
                  <a:gd name="connsiteY4" fmla="*/ 2882 h 9952"/>
                  <a:gd name="connsiteX5" fmla="*/ 9238 w 9724"/>
                  <a:gd name="connsiteY5" fmla="*/ 2333 h 9952"/>
                  <a:gd name="connsiteX6" fmla="*/ 7530 w 9724"/>
                  <a:gd name="connsiteY6" fmla="*/ 1446 h 9952"/>
                  <a:gd name="connsiteX7" fmla="*/ 6923 w 9724"/>
                  <a:gd name="connsiteY7" fmla="*/ 2288 h 9952"/>
                  <a:gd name="connsiteX8" fmla="*/ 6661 w 9724"/>
                  <a:gd name="connsiteY8" fmla="*/ 4532 h 9952"/>
                  <a:gd name="connsiteX9" fmla="*/ 4781 w 9724"/>
                  <a:gd name="connsiteY9" fmla="*/ 2729 h 9952"/>
                  <a:gd name="connsiteX10" fmla="*/ 5433 w 9724"/>
                  <a:gd name="connsiteY10" fmla="*/ 160 h 9952"/>
                  <a:gd name="connsiteX11" fmla="*/ 3499 w 9724"/>
                  <a:gd name="connsiteY11" fmla="*/ 91 h 9952"/>
                  <a:gd name="connsiteX12" fmla="*/ 2716 w 9724"/>
                  <a:gd name="connsiteY12" fmla="*/ 2831 h 9952"/>
                  <a:gd name="connsiteX13" fmla="*/ 5143 w 9724"/>
                  <a:gd name="connsiteY13" fmla="*/ 5431 h 9952"/>
                  <a:gd name="connsiteX14" fmla="*/ 5411 w 9724"/>
                  <a:gd name="connsiteY14" fmla="*/ 6817 h 9952"/>
                  <a:gd name="connsiteX15" fmla="*/ 3739 w 9724"/>
                  <a:gd name="connsiteY15" fmla="*/ 6504 h 9952"/>
                  <a:gd name="connsiteX16" fmla="*/ 180 w 9724"/>
                  <a:gd name="connsiteY16" fmla="*/ 6603 h 9952"/>
                  <a:gd name="connsiteX17" fmla="*/ 211 w 9724"/>
                  <a:gd name="connsiteY17" fmla="*/ 7793 h 9952"/>
                  <a:gd name="connsiteX18" fmla="*/ 3006 w 9724"/>
                  <a:gd name="connsiteY18" fmla="*/ 7770 h 9952"/>
                  <a:gd name="connsiteX19" fmla="*/ 3069 w 9724"/>
                  <a:gd name="connsiteY19" fmla="*/ 7633 h 9952"/>
                  <a:gd name="connsiteX20" fmla="*/ 3499 w 9724"/>
                  <a:gd name="connsiteY20" fmla="*/ 7753 h 9952"/>
                  <a:gd name="connsiteX21" fmla="*/ 4482 w 9724"/>
                  <a:gd name="connsiteY21" fmla="*/ 7727 h 9952"/>
                  <a:gd name="connsiteX22" fmla="*/ 6896 w 9724"/>
                  <a:gd name="connsiteY22" fmla="*/ 9952 h 9952"/>
                  <a:gd name="connsiteX0-1" fmla="*/ 7092 w 10000"/>
                  <a:gd name="connsiteY0-2" fmla="*/ 10000 h 10000"/>
                  <a:gd name="connsiteX1-3" fmla="*/ 9565 w 10000"/>
                  <a:gd name="connsiteY1-4" fmla="*/ 9920 h 10000"/>
                  <a:gd name="connsiteX2-5" fmla="*/ 9849 w 10000"/>
                  <a:gd name="connsiteY2-6" fmla="*/ 7459 h 10000"/>
                  <a:gd name="connsiteX3-7" fmla="*/ 9812 w 10000"/>
                  <a:gd name="connsiteY3-8" fmla="*/ 4977 h 10000"/>
                  <a:gd name="connsiteX4-9" fmla="*/ 8899 w 10000"/>
                  <a:gd name="connsiteY4-10" fmla="*/ 2896 h 10000"/>
                  <a:gd name="connsiteX5-11" fmla="*/ 9500 w 10000"/>
                  <a:gd name="connsiteY5-12" fmla="*/ 2344 h 10000"/>
                  <a:gd name="connsiteX6-13" fmla="*/ 7744 w 10000"/>
                  <a:gd name="connsiteY6-14" fmla="*/ 1453 h 10000"/>
                  <a:gd name="connsiteX7-15" fmla="*/ 7119 w 10000"/>
                  <a:gd name="connsiteY7-16" fmla="*/ 2299 h 10000"/>
                  <a:gd name="connsiteX8-17" fmla="*/ 6850 w 10000"/>
                  <a:gd name="connsiteY8-18" fmla="*/ 4554 h 10000"/>
                  <a:gd name="connsiteX9-19" fmla="*/ 4917 w 10000"/>
                  <a:gd name="connsiteY9-20" fmla="*/ 2742 h 10000"/>
                  <a:gd name="connsiteX10-21" fmla="*/ 5587 w 10000"/>
                  <a:gd name="connsiteY10-22" fmla="*/ 161 h 10000"/>
                  <a:gd name="connsiteX11-23" fmla="*/ 3598 w 10000"/>
                  <a:gd name="connsiteY11-24" fmla="*/ 91 h 10000"/>
                  <a:gd name="connsiteX12-25" fmla="*/ 2793 w 10000"/>
                  <a:gd name="connsiteY12-26" fmla="*/ 2845 h 10000"/>
                  <a:gd name="connsiteX13-27" fmla="*/ 5289 w 10000"/>
                  <a:gd name="connsiteY13-28" fmla="*/ 5457 h 10000"/>
                  <a:gd name="connsiteX14-29" fmla="*/ 5565 w 10000"/>
                  <a:gd name="connsiteY14-30" fmla="*/ 6850 h 10000"/>
                  <a:gd name="connsiteX15-31" fmla="*/ 3845 w 10000"/>
                  <a:gd name="connsiteY15-32" fmla="*/ 6535 h 10000"/>
                  <a:gd name="connsiteX16-33" fmla="*/ 185 w 10000"/>
                  <a:gd name="connsiteY16-34" fmla="*/ 6635 h 10000"/>
                  <a:gd name="connsiteX17-35" fmla="*/ 217 w 10000"/>
                  <a:gd name="connsiteY17-36" fmla="*/ 7831 h 10000"/>
                  <a:gd name="connsiteX18-37" fmla="*/ 3091 w 10000"/>
                  <a:gd name="connsiteY18-38" fmla="*/ 7807 h 10000"/>
                  <a:gd name="connsiteX19-39" fmla="*/ 3598 w 10000"/>
                  <a:gd name="connsiteY19-40" fmla="*/ 7790 h 10000"/>
                  <a:gd name="connsiteX20-41" fmla="*/ 4609 w 10000"/>
                  <a:gd name="connsiteY20-42" fmla="*/ 7764 h 10000"/>
                  <a:gd name="connsiteX21-43" fmla="*/ 7092 w 10000"/>
                  <a:gd name="connsiteY21-44" fmla="*/ 10000 h 10000"/>
                  <a:gd name="connsiteX0-45" fmla="*/ 7092 w 10000"/>
                  <a:gd name="connsiteY0-46" fmla="*/ 10000 h 10000"/>
                  <a:gd name="connsiteX1-47" fmla="*/ 9565 w 10000"/>
                  <a:gd name="connsiteY1-48" fmla="*/ 9920 h 10000"/>
                  <a:gd name="connsiteX2-49" fmla="*/ 9849 w 10000"/>
                  <a:gd name="connsiteY2-50" fmla="*/ 7459 h 10000"/>
                  <a:gd name="connsiteX3-51" fmla="*/ 9812 w 10000"/>
                  <a:gd name="connsiteY3-52" fmla="*/ 4977 h 10000"/>
                  <a:gd name="connsiteX4-53" fmla="*/ 8899 w 10000"/>
                  <a:gd name="connsiteY4-54" fmla="*/ 2896 h 10000"/>
                  <a:gd name="connsiteX5-55" fmla="*/ 9500 w 10000"/>
                  <a:gd name="connsiteY5-56" fmla="*/ 2344 h 10000"/>
                  <a:gd name="connsiteX6-57" fmla="*/ 7744 w 10000"/>
                  <a:gd name="connsiteY6-58" fmla="*/ 1453 h 10000"/>
                  <a:gd name="connsiteX7-59" fmla="*/ 7119 w 10000"/>
                  <a:gd name="connsiteY7-60" fmla="*/ 2299 h 10000"/>
                  <a:gd name="connsiteX8-61" fmla="*/ 6850 w 10000"/>
                  <a:gd name="connsiteY8-62" fmla="*/ 4554 h 10000"/>
                  <a:gd name="connsiteX9-63" fmla="*/ 4917 w 10000"/>
                  <a:gd name="connsiteY9-64" fmla="*/ 2742 h 10000"/>
                  <a:gd name="connsiteX10-65" fmla="*/ 5587 w 10000"/>
                  <a:gd name="connsiteY10-66" fmla="*/ 161 h 10000"/>
                  <a:gd name="connsiteX11-67" fmla="*/ 3598 w 10000"/>
                  <a:gd name="connsiteY11-68" fmla="*/ 91 h 10000"/>
                  <a:gd name="connsiteX12-69" fmla="*/ 2793 w 10000"/>
                  <a:gd name="connsiteY12-70" fmla="*/ 2845 h 10000"/>
                  <a:gd name="connsiteX13-71" fmla="*/ 5289 w 10000"/>
                  <a:gd name="connsiteY13-72" fmla="*/ 5457 h 10000"/>
                  <a:gd name="connsiteX14-73" fmla="*/ 5565 w 10000"/>
                  <a:gd name="connsiteY14-74" fmla="*/ 6850 h 10000"/>
                  <a:gd name="connsiteX15-75" fmla="*/ 3845 w 10000"/>
                  <a:gd name="connsiteY15-76" fmla="*/ 6535 h 10000"/>
                  <a:gd name="connsiteX16-77" fmla="*/ 185 w 10000"/>
                  <a:gd name="connsiteY16-78" fmla="*/ 6635 h 10000"/>
                  <a:gd name="connsiteX17-79" fmla="*/ 217 w 10000"/>
                  <a:gd name="connsiteY17-80" fmla="*/ 7831 h 10000"/>
                  <a:gd name="connsiteX18-81" fmla="*/ 3598 w 10000"/>
                  <a:gd name="connsiteY18-82" fmla="*/ 7790 h 10000"/>
                  <a:gd name="connsiteX19-83" fmla="*/ 4609 w 10000"/>
                  <a:gd name="connsiteY19-84" fmla="*/ 7764 h 10000"/>
                  <a:gd name="connsiteX20-85" fmla="*/ 7092 w 10000"/>
                  <a:gd name="connsiteY20-86" fmla="*/ 10000 h 10000"/>
                  <a:gd name="connsiteX0-87" fmla="*/ 6965 w 9873"/>
                  <a:gd name="connsiteY0-88" fmla="*/ 10000 h 10000"/>
                  <a:gd name="connsiteX1-89" fmla="*/ 9438 w 9873"/>
                  <a:gd name="connsiteY1-90" fmla="*/ 9920 h 10000"/>
                  <a:gd name="connsiteX2-91" fmla="*/ 9722 w 9873"/>
                  <a:gd name="connsiteY2-92" fmla="*/ 7459 h 10000"/>
                  <a:gd name="connsiteX3-93" fmla="*/ 9685 w 9873"/>
                  <a:gd name="connsiteY3-94" fmla="*/ 4977 h 10000"/>
                  <a:gd name="connsiteX4-95" fmla="*/ 8772 w 9873"/>
                  <a:gd name="connsiteY4-96" fmla="*/ 2896 h 10000"/>
                  <a:gd name="connsiteX5-97" fmla="*/ 9373 w 9873"/>
                  <a:gd name="connsiteY5-98" fmla="*/ 2344 h 10000"/>
                  <a:gd name="connsiteX6-99" fmla="*/ 7617 w 9873"/>
                  <a:gd name="connsiteY6-100" fmla="*/ 1453 h 10000"/>
                  <a:gd name="connsiteX7-101" fmla="*/ 6992 w 9873"/>
                  <a:gd name="connsiteY7-102" fmla="*/ 2299 h 10000"/>
                  <a:gd name="connsiteX8-103" fmla="*/ 6723 w 9873"/>
                  <a:gd name="connsiteY8-104" fmla="*/ 4554 h 10000"/>
                  <a:gd name="connsiteX9-105" fmla="*/ 4790 w 9873"/>
                  <a:gd name="connsiteY9-106" fmla="*/ 2742 h 10000"/>
                  <a:gd name="connsiteX10-107" fmla="*/ 5460 w 9873"/>
                  <a:gd name="connsiteY10-108" fmla="*/ 161 h 10000"/>
                  <a:gd name="connsiteX11-109" fmla="*/ 3471 w 9873"/>
                  <a:gd name="connsiteY11-110" fmla="*/ 91 h 10000"/>
                  <a:gd name="connsiteX12-111" fmla="*/ 2666 w 9873"/>
                  <a:gd name="connsiteY12-112" fmla="*/ 2845 h 10000"/>
                  <a:gd name="connsiteX13-113" fmla="*/ 5162 w 9873"/>
                  <a:gd name="connsiteY13-114" fmla="*/ 5457 h 10000"/>
                  <a:gd name="connsiteX14-115" fmla="*/ 5438 w 9873"/>
                  <a:gd name="connsiteY14-116" fmla="*/ 6850 h 10000"/>
                  <a:gd name="connsiteX15-117" fmla="*/ 3718 w 9873"/>
                  <a:gd name="connsiteY15-118" fmla="*/ 6535 h 10000"/>
                  <a:gd name="connsiteX16-119" fmla="*/ 58 w 9873"/>
                  <a:gd name="connsiteY16-120" fmla="*/ 6635 h 10000"/>
                  <a:gd name="connsiteX17-121" fmla="*/ 692 w 9873"/>
                  <a:gd name="connsiteY17-122" fmla="*/ 7831 h 10000"/>
                  <a:gd name="connsiteX18-123" fmla="*/ 3471 w 9873"/>
                  <a:gd name="connsiteY18-124" fmla="*/ 7790 h 10000"/>
                  <a:gd name="connsiteX19-125" fmla="*/ 4482 w 9873"/>
                  <a:gd name="connsiteY19-126" fmla="*/ 7764 h 10000"/>
                  <a:gd name="connsiteX20-127" fmla="*/ 6965 w 9873"/>
                  <a:gd name="connsiteY20-128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9873" h="10000">
                    <a:moveTo>
                      <a:pt x="6965" y="10000"/>
                    </a:moveTo>
                    <a:cubicBezTo>
                      <a:pt x="7789" y="9963"/>
                      <a:pt x="8613" y="9940"/>
                      <a:pt x="9438" y="9920"/>
                    </a:cubicBezTo>
                    <a:cubicBezTo>
                      <a:pt x="9563" y="9100"/>
                      <a:pt x="9582" y="8276"/>
                      <a:pt x="9722" y="7459"/>
                    </a:cubicBezTo>
                    <a:cubicBezTo>
                      <a:pt x="9731" y="6633"/>
                      <a:pt x="10081" y="5787"/>
                      <a:pt x="9685" y="4977"/>
                    </a:cubicBezTo>
                    <a:cubicBezTo>
                      <a:pt x="9377" y="4286"/>
                      <a:pt x="8869" y="3619"/>
                      <a:pt x="8772" y="2896"/>
                    </a:cubicBezTo>
                    <a:cubicBezTo>
                      <a:pt x="8884" y="2685"/>
                      <a:pt x="9168" y="2524"/>
                      <a:pt x="9373" y="2344"/>
                    </a:cubicBezTo>
                    <a:cubicBezTo>
                      <a:pt x="8744" y="2076"/>
                      <a:pt x="8436" y="1532"/>
                      <a:pt x="7617" y="1453"/>
                    </a:cubicBezTo>
                    <a:cubicBezTo>
                      <a:pt x="7543" y="1767"/>
                      <a:pt x="6946" y="1955"/>
                      <a:pt x="6992" y="2299"/>
                    </a:cubicBezTo>
                    <a:cubicBezTo>
                      <a:pt x="6941" y="3054"/>
                      <a:pt x="6788" y="3799"/>
                      <a:pt x="6723" y="4554"/>
                    </a:cubicBezTo>
                    <a:cubicBezTo>
                      <a:pt x="6052" y="3960"/>
                      <a:pt x="5438" y="3342"/>
                      <a:pt x="4790" y="2742"/>
                    </a:cubicBezTo>
                    <a:cubicBezTo>
                      <a:pt x="5051" y="1884"/>
                      <a:pt x="5200" y="1015"/>
                      <a:pt x="5460" y="161"/>
                    </a:cubicBezTo>
                    <a:cubicBezTo>
                      <a:pt x="4841" y="-28"/>
                      <a:pt x="4123" y="-48"/>
                      <a:pt x="3471" y="91"/>
                    </a:cubicBezTo>
                    <a:cubicBezTo>
                      <a:pt x="3183" y="1007"/>
                      <a:pt x="2950" y="1927"/>
                      <a:pt x="2666" y="2845"/>
                    </a:cubicBezTo>
                    <a:cubicBezTo>
                      <a:pt x="3519" y="3708"/>
                      <a:pt x="4320" y="4591"/>
                      <a:pt x="5162" y="5457"/>
                    </a:cubicBezTo>
                    <a:cubicBezTo>
                      <a:pt x="5661" y="5858"/>
                      <a:pt x="5372" y="6387"/>
                      <a:pt x="5438" y="6850"/>
                    </a:cubicBezTo>
                    <a:cubicBezTo>
                      <a:pt x="4878" y="6727"/>
                      <a:pt x="4342" y="6469"/>
                      <a:pt x="3718" y="6535"/>
                    </a:cubicBezTo>
                    <a:cubicBezTo>
                      <a:pt x="2503" y="6604"/>
                      <a:pt x="1278" y="6618"/>
                      <a:pt x="58" y="6635"/>
                    </a:cubicBezTo>
                    <a:cubicBezTo>
                      <a:pt x="-185" y="7022"/>
                      <a:pt x="399" y="7453"/>
                      <a:pt x="692" y="7831"/>
                    </a:cubicBezTo>
                    <a:cubicBezTo>
                      <a:pt x="1261" y="8023"/>
                      <a:pt x="2739" y="7801"/>
                      <a:pt x="3471" y="7790"/>
                    </a:cubicBezTo>
                    <a:lnTo>
                      <a:pt x="4482" y="7764"/>
                    </a:lnTo>
                    <a:cubicBezTo>
                      <a:pt x="5320" y="8505"/>
                      <a:pt x="6099" y="9272"/>
                      <a:pt x="6965" y="100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51" tIns="60925" rIns="121851" bIns="60925" numCol="1" anchor="t" anchorCtr="0" compatLnSpc="1"/>
              <a:lstStyle/>
              <a:p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26" name="Freeform 13"/>
              <p:cNvSpPr/>
              <p:nvPr/>
            </p:nvSpPr>
            <p:spPr bwMode="auto">
              <a:xfrm flipV="1">
                <a:off x="6854" y="1507"/>
                <a:ext cx="181" cy="193"/>
              </a:xfrm>
              <a:custGeom>
                <a:avLst/>
                <a:gdLst>
                  <a:gd name="T0" fmla="*/ 0 w 774"/>
                  <a:gd name="T1" fmla="*/ 458 h 861"/>
                  <a:gd name="T2" fmla="*/ 327 w 774"/>
                  <a:gd name="T3" fmla="*/ 861 h 861"/>
                  <a:gd name="T4" fmla="*/ 774 w 774"/>
                  <a:gd name="T5" fmla="*/ 229 h 861"/>
                  <a:gd name="T6" fmla="*/ 362 w 774"/>
                  <a:gd name="T7" fmla="*/ 15 h 861"/>
                  <a:gd name="T8" fmla="*/ 30 w 774"/>
                  <a:gd name="T9" fmla="*/ 475 h 861"/>
                  <a:gd name="T10" fmla="*/ 0 w 774"/>
                  <a:gd name="T11" fmla="*/ 458 h 861"/>
                  <a:gd name="connsiteX0" fmla="*/ 0 w 10000"/>
                  <a:gd name="connsiteY0" fmla="*/ 5167 h 9848"/>
                  <a:gd name="connsiteX1" fmla="*/ 4225 w 10000"/>
                  <a:gd name="connsiteY1" fmla="*/ 9848 h 9848"/>
                  <a:gd name="connsiteX2" fmla="*/ 10000 w 10000"/>
                  <a:gd name="connsiteY2" fmla="*/ 2508 h 9848"/>
                  <a:gd name="connsiteX3" fmla="*/ 4677 w 10000"/>
                  <a:gd name="connsiteY3" fmla="*/ 22 h 9848"/>
                  <a:gd name="connsiteX4" fmla="*/ 388 w 10000"/>
                  <a:gd name="connsiteY4" fmla="*/ 5365 h 9848"/>
                  <a:gd name="connsiteX0-1" fmla="*/ 0 w 10000"/>
                  <a:gd name="connsiteY0-2" fmla="*/ 5247 h 10000"/>
                  <a:gd name="connsiteX1-3" fmla="*/ 4225 w 10000"/>
                  <a:gd name="connsiteY1-4" fmla="*/ 10000 h 10000"/>
                  <a:gd name="connsiteX2-5" fmla="*/ 10000 w 10000"/>
                  <a:gd name="connsiteY2-6" fmla="*/ 2547 h 10000"/>
                  <a:gd name="connsiteX3-7" fmla="*/ 4677 w 10000"/>
                  <a:gd name="connsiteY3-8" fmla="*/ 22 h 10000"/>
                  <a:gd name="connsiteX0-9" fmla="*/ 0 w 10226"/>
                  <a:gd name="connsiteY0-10" fmla="*/ 5972 h 10000"/>
                  <a:gd name="connsiteX1-11" fmla="*/ 4451 w 10226"/>
                  <a:gd name="connsiteY1-12" fmla="*/ 10000 h 10000"/>
                  <a:gd name="connsiteX2-13" fmla="*/ 10226 w 10226"/>
                  <a:gd name="connsiteY2-14" fmla="*/ 2547 h 10000"/>
                  <a:gd name="connsiteX3-15" fmla="*/ 4903 w 10226"/>
                  <a:gd name="connsiteY3-16" fmla="*/ 2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0226" h="10000">
                    <a:moveTo>
                      <a:pt x="0" y="5972"/>
                    </a:moveTo>
                    <a:cubicBezTo>
                      <a:pt x="233" y="8189"/>
                      <a:pt x="2952" y="8514"/>
                      <a:pt x="4451" y="10000"/>
                    </a:cubicBezTo>
                    <a:cubicBezTo>
                      <a:pt x="6234" y="7429"/>
                      <a:pt x="8288" y="5023"/>
                      <a:pt x="10226" y="2547"/>
                    </a:cubicBezTo>
                    <a:cubicBezTo>
                      <a:pt x="9192" y="766"/>
                      <a:pt x="7074" y="-154"/>
                      <a:pt x="4903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51" tIns="60925" rIns="121851" bIns="60925" numCol="1" anchor="t" anchorCtr="0" compatLnSpc="1"/>
              <a:lstStyle/>
              <a:p>
                <a:endParaRPr lang="zh-CN" altLang="en-US" sz="2665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1690656" y="1579434"/>
              <a:ext cx="1206280" cy="971055"/>
            </a:xfrm>
            <a:prstGeom prst="roundRect">
              <a:avLst>
                <a:gd name="adj" fmla="val 11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 dirty="0"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 rot="1046250">
              <a:off x="1934125" y="995115"/>
              <a:ext cx="783207" cy="630482"/>
            </a:xfrm>
            <a:prstGeom prst="roundRect">
              <a:avLst>
                <a:gd name="adj" fmla="val 11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 dirty="0">
                <a:cs typeface="+mn-ea"/>
                <a:sym typeface="+mn-lt"/>
              </a:endParaRPr>
            </a:p>
          </p:txBody>
        </p:sp>
        <p:sp>
          <p:nvSpPr>
            <p:cNvPr id="20" name="文本框 24"/>
            <p:cNvSpPr txBox="1"/>
            <p:nvPr/>
          </p:nvSpPr>
          <p:spPr>
            <a:xfrm rot="908242">
              <a:off x="2088359" y="938762"/>
              <a:ext cx="474731" cy="709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26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</a:t>
              </a:r>
              <a:endParaRPr lang="zh-CN" altLang="en-US" sz="426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文本框 25"/>
            <p:cNvSpPr txBox="1"/>
            <p:nvPr/>
          </p:nvSpPr>
          <p:spPr>
            <a:xfrm>
              <a:off x="1920332" y="1577692"/>
              <a:ext cx="810792" cy="113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19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B</a:t>
              </a:r>
              <a:endParaRPr lang="zh-CN" altLang="en-US" sz="71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 rot="20277632">
              <a:off x="1549765" y="1206059"/>
              <a:ext cx="618564" cy="497944"/>
            </a:xfrm>
            <a:prstGeom prst="roundRect">
              <a:avLst>
                <a:gd name="adj" fmla="val 11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 dirty="0">
                <a:cs typeface="+mn-ea"/>
                <a:sym typeface="+mn-lt"/>
              </a:endParaRPr>
            </a:p>
          </p:txBody>
        </p:sp>
        <p:sp>
          <p:nvSpPr>
            <p:cNvPr id="23" name="文本框 24"/>
            <p:cNvSpPr txBox="1"/>
            <p:nvPr/>
          </p:nvSpPr>
          <p:spPr>
            <a:xfrm rot="20139624">
              <a:off x="1710808" y="1222887"/>
              <a:ext cx="348520" cy="476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66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</a:t>
              </a:r>
              <a:endParaRPr lang="zh-CN" altLang="en-US" sz="266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7" name="组合 2"/>
          <p:cNvGrpSpPr/>
          <p:nvPr/>
        </p:nvGrpSpPr>
        <p:grpSpPr>
          <a:xfrm>
            <a:off x="4117497" y="2776772"/>
            <a:ext cx="1662259" cy="1662483"/>
            <a:chOff x="3087535" y="2200113"/>
            <a:chExt cx="1247186" cy="1247186"/>
          </a:xfrm>
          <a:solidFill>
            <a:schemeClr val="accent1"/>
          </a:solidFill>
        </p:grpSpPr>
        <p:sp>
          <p:nvSpPr>
            <p:cNvPr id="28" name="Shape 14341"/>
            <p:cNvSpPr/>
            <p:nvPr/>
          </p:nvSpPr>
          <p:spPr>
            <a:xfrm rot="18900000">
              <a:off x="3087535" y="2200113"/>
              <a:ext cx="1247186" cy="12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90"/>
                  </a:moveTo>
                  <a:cubicBezTo>
                    <a:pt x="21600" y="14730"/>
                    <a:pt x="20700" y="15660"/>
                    <a:pt x="19560" y="15660"/>
                  </a:cubicBezTo>
                  <a:cubicBezTo>
                    <a:pt x="19560" y="15660"/>
                    <a:pt x="19560" y="15660"/>
                    <a:pt x="19560" y="15660"/>
                  </a:cubicBezTo>
                  <a:cubicBezTo>
                    <a:pt x="19500" y="15660"/>
                    <a:pt x="19350" y="15660"/>
                    <a:pt x="19170" y="15600"/>
                  </a:cubicBezTo>
                  <a:cubicBezTo>
                    <a:pt x="18990" y="15540"/>
                    <a:pt x="18750" y="15420"/>
                    <a:pt x="18510" y="15210"/>
                  </a:cubicBezTo>
                  <a:cubicBezTo>
                    <a:pt x="18450" y="15150"/>
                    <a:pt x="18360" y="15090"/>
                    <a:pt x="18300" y="15030"/>
                  </a:cubicBezTo>
                  <a:cubicBezTo>
                    <a:pt x="18000" y="14760"/>
                    <a:pt x="17700" y="14460"/>
                    <a:pt x="17340" y="14460"/>
                  </a:cubicBezTo>
                  <a:cubicBezTo>
                    <a:pt x="16710" y="14460"/>
                    <a:pt x="16470" y="15270"/>
                    <a:pt x="16290" y="15960"/>
                  </a:cubicBezTo>
                  <a:cubicBezTo>
                    <a:pt x="16260" y="16080"/>
                    <a:pt x="16260" y="16170"/>
                    <a:pt x="16260" y="1629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860" y="21600"/>
                    <a:pt x="10800" y="21600"/>
                    <a:pt x="10740" y="21570"/>
                  </a:cubicBezTo>
                  <a:cubicBezTo>
                    <a:pt x="9780" y="21360"/>
                    <a:pt x="9660" y="21120"/>
                    <a:pt x="9630" y="21060"/>
                  </a:cubicBezTo>
                  <a:cubicBezTo>
                    <a:pt x="9570" y="20910"/>
                    <a:pt x="9840" y="20610"/>
                    <a:pt x="10050" y="20400"/>
                  </a:cubicBezTo>
                  <a:cubicBezTo>
                    <a:pt x="10110" y="20340"/>
                    <a:pt x="10200" y="20250"/>
                    <a:pt x="10260" y="20190"/>
                  </a:cubicBezTo>
                  <a:cubicBezTo>
                    <a:pt x="10800" y="19560"/>
                    <a:pt x="10800" y="18900"/>
                    <a:pt x="10800" y="18810"/>
                  </a:cubicBezTo>
                  <a:cubicBezTo>
                    <a:pt x="10800" y="17400"/>
                    <a:pt x="9660" y="16260"/>
                    <a:pt x="8250" y="16260"/>
                  </a:cubicBezTo>
                  <a:cubicBezTo>
                    <a:pt x="6840" y="16260"/>
                    <a:pt x="5700" y="17400"/>
                    <a:pt x="5700" y="18810"/>
                  </a:cubicBezTo>
                  <a:cubicBezTo>
                    <a:pt x="5700" y="18900"/>
                    <a:pt x="5700" y="19560"/>
                    <a:pt x="6240" y="20190"/>
                  </a:cubicBezTo>
                  <a:cubicBezTo>
                    <a:pt x="6300" y="20250"/>
                    <a:pt x="6390" y="20340"/>
                    <a:pt x="6450" y="20400"/>
                  </a:cubicBezTo>
                  <a:cubicBezTo>
                    <a:pt x="6660" y="20610"/>
                    <a:pt x="6930" y="20910"/>
                    <a:pt x="6870" y="21060"/>
                  </a:cubicBezTo>
                  <a:cubicBezTo>
                    <a:pt x="6870" y="21120"/>
                    <a:pt x="6720" y="21360"/>
                    <a:pt x="5760" y="21570"/>
                  </a:cubicBezTo>
                  <a:cubicBezTo>
                    <a:pt x="5700" y="21600"/>
                    <a:pt x="5640" y="21600"/>
                    <a:pt x="555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6290"/>
                    <a:pt x="0" y="16290"/>
                    <a:pt x="0" y="16290"/>
                  </a:cubicBezTo>
                  <a:cubicBezTo>
                    <a:pt x="0" y="16200"/>
                    <a:pt x="0" y="16110"/>
                    <a:pt x="30" y="16020"/>
                  </a:cubicBezTo>
                  <a:cubicBezTo>
                    <a:pt x="270" y="15030"/>
                    <a:pt x="540" y="14730"/>
                    <a:pt x="840" y="14730"/>
                  </a:cubicBezTo>
                  <a:cubicBezTo>
                    <a:pt x="1170" y="14730"/>
                    <a:pt x="1530" y="15150"/>
                    <a:pt x="1830" y="15420"/>
                  </a:cubicBezTo>
                  <a:cubicBezTo>
                    <a:pt x="2370" y="15870"/>
                    <a:pt x="2910" y="15900"/>
                    <a:pt x="3030" y="15900"/>
                  </a:cubicBezTo>
                  <a:cubicBezTo>
                    <a:pt x="3030" y="15900"/>
                    <a:pt x="3060" y="15900"/>
                    <a:pt x="3060" y="15900"/>
                  </a:cubicBezTo>
                  <a:cubicBezTo>
                    <a:pt x="4320" y="15900"/>
                    <a:pt x="5340" y="14880"/>
                    <a:pt x="5340" y="13590"/>
                  </a:cubicBezTo>
                  <a:cubicBezTo>
                    <a:pt x="5340" y="12330"/>
                    <a:pt x="4320" y="11310"/>
                    <a:pt x="3060" y="11310"/>
                  </a:cubicBezTo>
                  <a:cubicBezTo>
                    <a:pt x="3060" y="11310"/>
                    <a:pt x="3030" y="11310"/>
                    <a:pt x="3030" y="11310"/>
                  </a:cubicBezTo>
                  <a:cubicBezTo>
                    <a:pt x="2910" y="11310"/>
                    <a:pt x="2370" y="11340"/>
                    <a:pt x="1830" y="11790"/>
                  </a:cubicBezTo>
                  <a:cubicBezTo>
                    <a:pt x="1530" y="12060"/>
                    <a:pt x="1170" y="12480"/>
                    <a:pt x="840" y="12480"/>
                  </a:cubicBezTo>
                  <a:cubicBezTo>
                    <a:pt x="540" y="12480"/>
                    <a:pt x="270" y="12180"/>
                    <a:pt x="30" y="11190"/>
                  </a:cubicBezTo>
                  <a:cubicBezTo>
                    <a:pt x="0" y="11100"/>
                    <a:pt x="0" y="11010"/>
                    <a:pt x="0" y="10920"/>
                  </a:cubicBezTo>
                  <a:cubicBezTo>
                    <a:pt x="0" y="5340"/>
                    <a:pt x="0" y="5340"/>
                    <a:pt x="0" y="5340"/>
                  </a:cubicBezTo>
                  <a:cubicBezTo>
                    <a:pt x="5550" y="5340"/>
                    <a:pt x="5550" y="5340"/>
                    <a:pt x="5550" y="5340"/>
                  </a:cubicBezTo>
                  <a:cubicBezTo>
                    <a:pt x="5640" y="5340"/>
                    <a:pt x="5730" y="5340"/>
                    <a:pt x="5820" y="5310"/>
                  </a:cubicBezTo>
                  <a:cubicBezTo>
                    <a:pt x="7980" y="4830"/>
                    <a:pt x="6960" y="4110"/>
                    <a:pt x="6450" y="3510"/>
                  </a:cubicBezTo>
                  <a:cubicBezTo>
                    <a:pt x="5910" y="2910"/>
                    <a:pt x="5940" y="2310"/>
                    <a:pt x="5940" y="2310"/>
                  </a:cubicBezTo>
                  <a:cubicBezTo>
                    <a:pt x="5940" y="1020"/>
                    <a:pt x="6990" y="0"/>
                    <a:pt x="8250" y="0"/>
                  </a:cubicBezTo>
                  <a:cubicBezTo>
                    <a:pt x="9510" y="0"/>
                    <a:pt x="10560" y="1020"/>
                    <a:pt x="10560" y="2310"/>
                  </a:cubicBezTo>
                  <a:cubicBezTo>
                    <a:pt x="10560" y="2310"/>
                    <a:pt x="10590" y="2910"/>
                    <a:pt x="10050" y="3510"/>
                  </a:cubicBezTo>
                  <a:cubicBezTo>
                    <a:pt x="9540" y="4110"/>
                    <a:pt x="8550" y="4830"/>
                    <a:pt x="10680" y="5310"/>
                  </a:cubicBezTo>
                  <a:cubicBezTo>
                    <a:pt x="10770" y="5340"/>
                    <a:pt x="10860" y="5340"/>
                    <a:pt x="10950" y="5340"/>
                  </a:cubicBezTo>
                  <a:cubicBezTo>
                    <a:pt x="16260" y="5340"/>
                    <a:pt x="16260" y="5340"/>
                    <a:pt x="16260" y="5340"/>
                  </a:cubicBezTo>
                  <a:cubicBezTo>
                    <a:pt x="16260" y="10920"/>
                    <a:pt x="16260" y="10920"/>
                    <a:pt x="16260" y="10920"/>
                  </a:cubicBezTo>
                  <a:cubicBezTo>
                    <a:pt x="16260" y="11010"/>
                    <a:pt x="16260" y="11130"/>
                    <a:pt x="16290" y="11220"/>
                  </a:cubicBezTo>
                  <a:cubicBezTo>
                    <a:pt x="16470" y="11940"/>
                    <a:pt x="16710" y="12720"/>
                    <a:pt x="17340" y="12720"/>
                  </a:cubicBezTo>
                  <a:cubicBezTo>
                    <a:pt x="17700" y="12720"/>
                    <a:pt x="18000" y="12450"/>
                    <a:pt x="18300" y="12180"/>
                  </a:cubicBezTo>
                  <a:cubicBezTo>
                    <a:pt x="18360" y="12090"/>
                    <a:pt x="18450" y="12030"/>
                    <a:pt x="18510" y="11970"/>
                  </a:cubicBezTo>
                  <a:cubicBezTo>
                    <a:pt x="18990" y="11580"/>
                    <a:pt x="19440" y="11550"/>
                    <a:pt x="19530" y="11550"/>
                  </a:cubicBezTo>
                  <a:cubicBezTo>
                    <a:pt x="19560" y="11550"/>
                    <a:pt x="19560" y="11550"/>
                    <a:pt x="19560" y="11550"/>
                  </a:cubicBezTo>
                  <a:cubicBezTo>
                    <a:pt x="20700" y="11550"/>
                    <a:pt x="21600" y="12480"/>
                    <a:pt x="21600" y="1359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4"/>
            <p:cNvSpPr txBox="1"/>
            <p:nvPr/>
          </p:nvSpPr>
          <p:spPr>
            <a:xfrm rot="908242">
              <a:off x="3513569" y="2577545"/>
              <a:ext cx="375492" cy="56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26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</a:t>
              </a:r>
              <a:endParaRPr lang="zh-CN" altLang="en-US" sz="426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0" name="组合 3"/>
          <p:cNvGrpSpPr/>
          <p:nvPr/>
        </p:nvGrpSpPr>
        <p:grpSpPr>
          <a:xfrm>
            <a:off x="5725617" y="1797747"/>
            <a:ext cx="1662259" cy="1662483"/>
            <a:chOff x="4294103" y="1465653"/>
            <a:chExt cx="1247186" cy="1247186"/>
          </a:xfrm>
          <a:solidFill>
            <a:schemeClr val="accent2"/>
          </a:solidFill>
        </p:grpSpPr>
        <p:sp>
          <p:nvSpPr>
            <p:cNvPr id="31" name="Shape 14331"/>
            <p:cNvSpPr/>
            <p:nvPr/>
          </p:nvSpPr>
          <p:spPr>
            <a:xfrm rot="18900000">
              <a:off x="4294103" y="1465653"/>
              <a:ext cx="1247186" cy="12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250"/>
                  </a:moveTo>
                  <a:cubicBezTo>
                    <a:pt x="21600" y="9540"/>
                    <a:pt x="20580" y="10560"/>
                    <a:pt x="19290" y="10560"/>
                  </a:cubicBezTo>
                  <a:cubicBezTo>
                    <a:pt x="19290" y="10560"/>
                    <a:pt x="19290" y="10560"/>
                    <a:pt x="19290" y="10560"/>
                  </a:cubicBezTo>
                  <a:cubicBezTo>
                    <a:pt x="19170" y="10560"/>
                    <a:pt x="18630" y="10530"/>
                    <a:pt x="18090" y="10080"/>
                  </a:cubicBezTo>
                  <a:cubicBezTo>
                    <a:pt x="17760" y="9810"/>
                    <a:pt x="17400" y="9390"/>
                    <a:pt x="17070" y="9390"/>
                  </a:cubicBezTo>
                  <a:cubicBezTo>
                    <a:pt x="16770" y="9390"/>
                    <a:pt x="16500" y="9690"/>
                    <a:pt x="16290" y="10680"/>
                  </a:cubicBezTo>
                  <a:cubicBezTo>
                    <a:pt x="16260" y="10770"/>
                    <a:pt x="16260" y="10860"/>
                    <a:pt x="16260" y="10950"/>
                  </a:cubicBezTo>
                  <a:cubicBezTo>
                    <a:pt x="16260" y="16260"/>
                    <a:pt x="16260" y="16260"/>
                    <a:pt x="16260" y="16260"/>
                  </a:cubicBezTo>
                  <a:cubicBezTo>
                    <a:pt x="16260" y="16260"/>
                    <a:pt x="16260" y="16260"/>
                    <a:pt x="16260" y="16260"/>
                  </a:cubicBezTo>
                  <a:cubicBezTo>
                    <a:pt x="10680" y="16260"/>
                    <a:pt x="10680" y="16260"/>
                    <a:pt x="10680" y="16260"/>
                  </a:cubicBezTo>
                  <a:cubicBezTo>
                    <a:pt x="10560" y="16260"/>
                    <a:pt x="10470" y="16290"/>
                    <a:pt x="10350" y="16290"/>
                  </a:cubicBezTo>
                  <a:cubicBezTo>
                    <a:pt x="9450" y="16500"/>
                    <a:pt x="9000" y="16770"/>
                    <a:pt x="8880" y="17160"/>
                  </a:cubicBezTo>
                  <a:cubicBezTo>
                    <a:pt x="8760" y="17580"/>
                    <a:pt x="9120" y="17970"/>
                    <a:pt x="9420" y="18300"/>
                  </a:cubicBezTo>
                  <a:cubicBezTo>
                    <a:pt x="9480" y="18390"/>
                    <a:pt x="9540" y="18450"/>
                    <a:pt x="9600" y="18510"/>
                  </a:cubicBezTo>
                  <a:cubicBezTo>
                    <a:pt x="10050" y="19020"/>
                    <a:pt x="10050" y="19530"/>
                    <a:pt x="10050" y="19560"/>
                  </a:cubicBezTo>
                  <a:cubicBezTo>
                    <a:pt x="10050" y="20700"/>
                    <a:pt x="9120" y="21600"/>
                    <a:pt x="7980" y="21600"/>
                  </a:cubicBezTo>
                  <a:cubicBezTo>
                    <a:pt x="6870" y="21600"/>
                    <a:pt x="5940" y="20700"/>
                    <a:pt x="5940" y="19560"/>
                  </a:cubicBezTo>
                  <a:cubicBezTo>
                    <a:pt x="5940" y="19560"/>
                    <a:pt x="5940" y="19560"/>
                    <a:pt x="5940" y="19560"/>
                  </a:cubicBezTo>
                  <a:cubicBezTo>
                    <a:pt x="5940" y="19530"/>
                    <a:pt x="5910" y="19020"/>
                    <a:pt x="6360" y="18510"/>
                  </a:cubicBezTo>
                  <a:cubicBezTo>
                    <a:pt x="6420" y="18450"/>
                    <a:pt x="6480" y="18390"/>
                    <a:pt x="6570" y="18300"/>
                  </a:cubicBezTo>
                  <a:cubicBezTo>
                    <a:pt x="6870" y="17970"/>
                    <a:pt x="7230" y="17580"/>
                    <a:pt x="7110" y="17160"/>
                  </a:cubicBezTo>
                  <a:cubicBezTo>
                    <a:pt x="6990" y="16770"/>
                    <a:pt x="6510" y="16500"/>
                    <a:pt x="5610" y="16290"/>
                  </a:cubicBezTo>
                  <a:cubicBezTo>
                    <a:pt x="5520" y="16290"/>
                    <a:pt x="5400" y="16260"/>
                    <a:pt x="5310" y="16260"/>
                  </a:cubicBezTo>
                  <a:cubicBezTo>
                    <a:pt x="0" y="16260"/>
                    <a:pt x="0" y="16260"/>
                    <a:pt x="0" y="16260"/>
                  </a:cubicBezTo>
                  <a:cubicBezTo>
                    <a:pt x="0" y="10950"/>
                    <a:pt x="0" y="10950"/>
                    <a:pt x="0" y="10950"/>
                  </a:cubicBezTo>
                  <a:cubicBezTo>
                    <a:pt x="0" y="10890"/>
                    <a:pt x="0" y="10800"/>
                    <a:pt x="30" y="10740"/>
                  </a:cubicBezTo>
                  <a:cubicBezTo>
                    <a:pt x="240" y="9720"/>
                    <a:pt x="510" y="9630"/>
                    <a:pt x="570" y="9630"/>
                  </a:cubicBezTo>
                  <a:cubicBezTo>
                    <a:pt x="720" y="9630"/>
                    <a:pt x="990" y="9870"/>
                    <a:pt x="1200" y="10050"/>
                  </a:cubicBezTo>
                  <a:cubicBezTo>
                    <a:pt x="1260" y="10140"/>
                    <a:pt x="1350" y="10200"/>
                    <a:pt x="1410" y="10260"/>
                  </a:cubicBezTo>
                  <a:cubicBezTo>
                    <a:pt x="2010" y="10770"/>
                    <a:pt x="2610" y="10800"/>
                    <a:pt x="2760" y="10800"/>
                  </a:cubicBezTo>
                  <a:cubicBezTo>
                    <a:pt x="2790" y="10800"/>
                    <a:pt x="2790" y="10800"/>
                    <a:pt x="2790" y="10800"/>
                  </a:cubicBezTo>
                  <a:cubicBezTo>
                    <a:pt x="4200" y="10800"/>
                    <a:pt x="5340" y="9660"/>
                    <a:pt x="5340" y="8250"/>
                  </a:cubicBezTo>
                  <a:cubicBezTo>
                    <a:pt x="5340" y="6870"/>
                    <a:pt x="4200" y="5700"/>
                    <a:pt x="2790" y="5700"/>
                  </a:cubicBezTo>
                  <a:cubicBezTo>
                    <a:pt x="2760" y="5700"/>
                    <a:pt x="2760" y="5700"/>
                    <a:pt x="2760" y="5700"/>
                  </a:cubicBezTo>
                  <a:cubicBezTo>
                    <a:pt x="2610" y="5700"/>
                    <a:pt x="2010" y="5760"/>
                    <a:pt x="1410" y="6270"/>
                  </a:cubicBezTo>
                  <a:cubicBezTo>
                    <a:pt x="1350" y="6330"/>
                    <a:pt x="1260" y="6390"/>
                    <a:pt x="1200" y="6450"/>
                  </a:cubicBezTo>
                  <a:cubicBezTo>
                    <a:pt x="990" y="6660"/>
                    <a:pt x="720" y="6900"/>
                    <a:pt x="570" y="6900"/>
                  </a:cubicBezTo>
                  <a:cubicBezTo>
                    <a:pt x="510" y="6900"/>
                    <a:pt x="240" y="6810"/>
                    <a:pt x="30" y="5790"/>
                  </a:cubicBezTo>
                  <a:cubicBezTo>
                    <a:pt x="0" y="5700"/>
                    <a:pt x="0" y="5640"/>
                    <a:pt x="0" y="55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10" y="0"/>
                    <a:pt x="5310" y="0"/>
                    <a:pt x="5310" y="0"/>
                  </a:cubicBezTo>
                  <a:cubicBezTo>
                    <a:pt x="5400" y="0"/>
                    <a:pt x="5490" y="30"/>
                    <a:pt x="5580" y="30"/>
                  </a:cubicBezTo>
                  <a:cubicBezTo>
                    <a:pt x="7710" y="540"/>
                    <a:pt x="6690" y="1260"/>
                    <a:pt x="6180" y="1830"/>
                  </a:cubicBezTo>
                  <a:cubicBezTo>
                    <a:pt x="5670" y="2460"/>
                    <a:pt x="5700" y="3060"/>
                    <a:pt x="5700" y="3060"/>
                  </a:cubicBezTo>
                  <a:cubicBezTo>
                    <a:pt x="5700" y="4320"/>
                    <a:pt x="6720" y="5370"/>
                    <a:pt x="7980" y="5370"/>
                  </a:cubicBezTo>
                  <a:cubicBezTo>
                    <a:pt x="9270" y="5370"/>
                    <a:pt x="10290" y="4320"/>
                    <a:pt x="10290" y="3060"/>
                  </a:cubicBezTo>
                  <a:cubicBezTo>
                    <a:pt x="10290" y="3060"/>
                    <a:pt x="10320" y="2460"/>
                    <a:pt x="9810" y="1830"/>
                  </a:cubicBezTo>
                  <a:cubicBezTo>
                    <a:pt x="9300" y="1260"/>
                    <a:pt x="8280" y="540"/>
                    <a:pt x="10410" y="30"/>
                  </a:cubicBezTo>
                  <a:cubicBezTo>
                    <a:pt x="10500" y="30"/>
                    <a:pt x="10590" y="0"/>
                    <a:pt x="10680" y="0"/>
                  </a:cubicBezTo>
                  <a:cubicBezTo>
                    <a:pt x="16260" y="0"/>
                    <a:pt x="16260" y="0"/>
                    <a:pt x="16260" y="0"/>
                  </a:cubicBezTo>
                  <a:cubicBezTo>
                    <a:pt x="16260" y="5580"/>
                    <a:pt x="16260" y="5580"/>
                    <a:pt x="16260" y="5580"/>
                  </a:cubicBezTo>
                  <a:cubicBezTo>
                    <a:pt x="16260" y="5670"/>
                    <a:pt x="16260" y="5760"/>
                    <a:pt x="16290" y="5820"/>
                  </a:cubicBezTo>
                  <a:cubicBezTo>
                    <a:pt x="16500" y="6840"/>
                    <a:pt x="16770" y="7140"/>
                    <a:pt x="17070" y="7140"/>
                  </a:cubicBezTo>
                  <a:cubicBezTo>
                    <a:pt x="17400" y="7140"/>
                    <a:pt x="17760" y="6720"/>
                    <a:pt x="18090" y="6450"/>
                  </a:cubicBezTo>
                  <a:cubicBezTo>
                    <a:pt x="18600" y="6000"/>
                    <a:pt x="19140" y="5970"/>
                    <a:pt x="19260" y="5970"/>
                  </a:cubicBezTo>
                  <a:cubicBezTo>
                    <a:pt x="19290" y="5970"/>
                    <a:pt x="19290" y="5970"/>
                    <a:pt x="19290" y="5970"/>
                  </a:cubicBezTo>
                  <a:cubicBezTo>
                    <a:pt x="20580" y="5970"/>
                    <a:pt x="21600" y="6990"/>
                    <a:pt x="21600" y="825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24"/>
            <p:cNvSpPr txBox="1"/>
            <p:nvPr/>
          </p:nvSpPr>
          <p:spPr>
            <a:xfrm rot="908242">
              <a:off x="4660277" y="1749533"/>
              <a:ext cx="362261" cy="56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26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B</a:t>
              </a:r>
              <a:endParaRPr lang="zh-CN" altLang="en-US" sz="426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3" name="组合 4"/>
          <p:cNvGrpSpPr/>
          <p:nvPr/>
        </p:nvGrpSpPr>
        <p:grpSpPr>
          <a:xfrm>
            <a:off x="6765633" y="3424801"/>
            <a:ext cx="1665220" cy="1662483"/>
            <a:chOff x="5074422" y="2686262"/>
            <a:chExt cx="1249409" cy="1247186"/>
          </a:xfrm>
          <a:solidFill>
            <a:schemeClr val="accent3"/>
          </a:solidFill>
        </p:grpSpPr>
        <p:sp>
          <p:nvSpPr>
            <p:cNvPr id="34" name="Shape 14336"/>
            <p:cNvSpPr/>
            <p:nvPr/>
          </p:nvSpPr>
          <p:spPr>
            <a:xfrm rot="18900000">
              <a:off x="5074422" y="2686262"/>
              <a:ext cx="1249409" cy="12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0" y="10680"/>
                  </a:moveTo>
                  <a:cubicBezTo>
                    <a:pt x="21600" y="16260"/>
                    <a:pt x="21600" y="16260"/>
                    <a:pt x="21600" y="16260"/>
                  </a:cubicBezTo>
                  <a:cubicBezTo>
                    <a:pt x="16028" y="16260"/>
                    <a:pt x="16028" y="16260"/>
                    <a:pt x="16028" y="16260"/>
                  </a:cubicBezTo>
                  <a:cubicBezTo>
                    <a:pt x="15938" y="16260"/>
                    <a:pt x="15848" y="16260"/>
                    <a:pt x="15758" y="16290"/>
                  </a:cubicBezTo>
                  <a:cubicBezTo>
                    <a:pt x="13631" y="16770"/>
                    <a:pt x="14650" y="17490"/>
                    <a:pt x="15159" y="18090"/>
                  </a:cubicBezTo>
                  <a:cubicBezTo>
                    <a:pt x="15668" y="18690"/>
                    <a:pt x="15638" y="19290"/>
                    <a:pt x="15638" y="19290"/>
                  </a:cubicBezTo>
                  <a:cubicBezTo>
                    <a:pt x="15638" y="20580"/>
                    <a:pt x="14620" y="21600"/>
                    <a:pt x="13331" y="21600"/>
                  </a:cubicBezTo>
                  <a:cubicBezTo>
                    <a:pt x="12073" y="21600"/>
                    <a:pt x="11055" y="20580"/>
                    <a:pt x="11055" y="19290"/>
                  </a:cubicBezTo>
                  <a:cubicBezTo>
                    <a:pt x="11055" y="19290"/>
                    <a:pt x="11025" y="18690"/>
                    <a:pt x="11534" y="18090"/>
                  </a:cubicBezTo>
                  <a:cubicBezTo>
                    <a:pt x="12043" y="17490"/>
                    <a:pt x="13062" y="16770"/>
                    <a:pt x="10935" y="16290"/>
                  </a:cubicBezTo>
                  <a:cubicBezTo>
                    <a:pt x="10845" y="16260"/>
                    <a:pt x="10755" y="16260"/>
                    <a:pt x="10665" y="16260"/>
                  </a:cubicBezTo>
                  <a:cubicBezTo>
                    <a:pt x="5363" y="16260"/>
                    <a:pt x="5363" y="16260"/>
                    <a:pt x="5363" y="16260"/>
                  </a:cubicBezTo>
                  <a:cubicBezTo>
                    <a:pt x="5363" y="10680"/>
                    <a:pt x="5363" y="10680"/>
                    <a:pt x="5363" y="10680"/>
                  </a:cubicBezTo>
                  <a:cubicBezTo>
                    <a:pt x="5363" y="10590"/>
                    <a:pt x="5333" y="10470"/>
                    <a:pt x="5303" y="10380"/>
                  </a:cubicBezTo>
                  <a:cubicBezTo>
                    <a:pt x="5153" y="9660"/>
                    <a:pt x="4883" y="8880"/>
                    <a:pt x="4284" y="8880"/>
                  </a:cubicBezTo>
                  <a:cubicBezTo>
                    <a:pt x="3925" y="8880"/>
                    <a:pt x="3595" y="9150"/>
                    <a:pt x="3295" y="9420"/>
                  </a:cubicBezTo>
                  <a:cubicBezTo>
                    <a:pt x="3236" y="9510"/>
                    <a:pt x="3176" y="9570"/>
                    <a:pt x="3116" y="9630"/>
                  </a:cubicBezTo>
                  <a:cubicBezTo>
                    <a:pt x="2636" y="10020"/>
                    <a:pt x="2157" y="10050"/>
                    <a:pt x="2067" y="10050"/>
                  </a:cubicBezTo>
                  <a:cubicBezTo>
                    <a:pt x="2037" y="10050"/>
                    <a:pt x="2037" y="10050"/>
                    <a:pt x="2037" y="10050"/>
                  </a:cubicBezTo>
                  <a:cubicBezTo>
                    <a:pt x="929" y="10050"/>
                    <a:pt x="0" y="9120"/>
                    <a:pt x="0" y="8010"/>
                  </a:cubicBezTo>
                  <a:cubicBezTo>
                    <a:pt x="0" y="6870"/>
                    <a:pt x="929" y="5940"/>
                    <a:pt x="2037" y="5940"/>
                  </a:cubicBezTo>
                  <a:cubicBezTo>
                    <a:pt x="2067" y="5940"/>
                    <a:pt x="2067" y="5940"/>
                    <a:pt x="2067" y="5940"/>
                  </a:cubicBezTo>
                  <a:cubicBezTo>
                    <a:pt x="2127" y="5940"/>
                    <a:pt x="2247" y="5970"/>
                    <a:pt x="2457" y="6000"/>
                  </a:cubicBezTo>
                  <a:cubicBezTo>
                    <a:pt x="2636" y="6060"/>
                    <a:pt x="2876" y="6180"/>
                    <a:pt x="3116" y="6390"/>
                  </a:cubicBezTo>
                  <a:cubicBezTo>
                    <a:pt x="3176" y="6450"/>
                    <a:pt x="3236" y="6510"/>
                    <a:pt x="3295" y="6570"/>
                  </a:cubicBezTo>
                  <a:cubicBezTo>
                    <a:pt x="3595" y="6840"/>
                    <a:pt x="3925" y="7140"/>
                    <a:pt x="4284" y="7140"/>
                  </a:cubicBezTo>
                  <a:cubicBezTo>
                    <a:pt x="4883" y="7140"/>
                    <a:pt x="5153" y="6330"/>
                    <a:pt x="5303" y="5640"/>
                  </a:cubicBezTo>
                  <a:cubicBezTo>
                    <a:pt x="5333" y="5520"/>
                    <a:pt x="5363" y="5430"/>
                    <a:pt x="5363" y="5310"/>
                  </a:cubicBezTo>
                  <a:cubicBezTo>
                    <a:pt x="5363" y="0"/>
                    <a:pt x="5363" y="0"/>
                    <a:pt x="5363" y="0"/>
                  </a:cubicBezTo>
                  <a:cubicBezTo>
                    <a:pt x="5363" y="0"/>
                    <a:pt x="5363" y="0"/>
                    <a:pt x="5363" y="0"/>
                  </a:cubicBezTo>
                  <a:cubicBezTo>
                    <a:pt x="5363" y="0"/>
                    <a:pt x="5363" y="0"/>
                    <a:pt x="5363" y="0"/>
                  </a:cubicBezTo>
                  <a:cubicBezTo>
                    <a:pt x="10665" y="0"/>
                    <a:pt x="10665" y="0"/>
                    <a:pt x="10665" y="0"/>
                  </a:cubicBezTo>
                  <a:cubicBezTo>
                    <a:pt x="10725" y="0"/>
                    <a:pt x="10785" y="0"/>
                    <a:pt x="10875" y="30"/>
                  </a:cubicBezTo>
                  <a:cubicBezTo>
                    <a:pt x="11804" y="240"/>
                    <a:pt x="11953" y="480"/>
                    <a:pt x="11983" y="540"/>
                  </a:cubicBezTo>
                  <a:cubicBezTo>
                    <a:pt x="12013" y="690"/>
                    <a:pt x="11744" y="990"/>
                    <a:pt x="11564" y="1200"/>
                  </a:cubicBezTo>
                  <a:cubicBezTo>
                    <a:pt x="11474" y="1260"/>
                    <a:pt x="11414" y="1350"/>
                    <a:pt x="11354" y="1410"/>
                  </a:cubicBezTo>
                  <a:cubicBezTo>
                    <a:pt x="10785" y="2070"/>
                    <a:pt x="10785" y="2700"/>
                    <a:pt x="10785" y="2790"/>
                  </a:cubicBezTo>
                  <a:cubicBezTo>
                    <a:pt x="10785" y="4200"/>
                    <a:pt x="11953" y="5340"/>
                    <a:pt x="13331" y="5340"/>
                  </a:cubicBezTo>
                  <a:cubicBezTo>
                    <a:pt x="14740" y="5340"/>
                    <a:pt x="15878" y="4200"/>
                    <a:pt x="15878" y="2790"/>
                  </a:cubicBezTo>
                  <a:cubicBezTo>
                    <a:pt x="15878" y="2700"/>
                    <a:pt x="15908" y="2040"/>
                    <a:pt x="15339" y="1410"/>
                  </a:cubicBezTo>
                  <a:cubicBezTo>
                    <a:pt x="15279" y="1350"/>
                    <a:pt x="15219" y="1260"/>
                    <a:pt x="15129" y="1200"/>
                  </a:cubicBezTo>
                  <a:cubicBezTo>
                    <a:pt x="14949" y="990"/>
                    <a:pt x="14680" y="690"/>
                    <a:pt x="14710" y="540"/>
                  </a:cubicBezTo>
                  <a:cubicBezTo>
                    <a:pt x="14740" y="480"/>
                    <a:pt x="14889" y="240"/>
                    <a:pt x="15818" y="30"/>
                  </a:cubicBezTo>
                  <a:cubicBezTo>
                    <a:pt x="15878" y="0"/>
                    <a:pt x="15968" y="0"/>
                    <a:pt x="16028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570" y="5310"/>
                    <a:pt x="21570" y="5310"/>
                    <a:pt x="21570" y="5310"/>
                  </a:cubicBezTo>
                  <a:cubicBezTo>
                    <a:pt x="21570" y="5400"/>
                    <a:pt x="21570" y="5490"/>
                    <a:pt x="21540" y="5580"/>
                  </a:cubicBezTo>
                  <a:cubicBezTo>
                    <a:pt x="21330" y="6570"/>
                    <a:pt x="21061" y="6870"/>
                    <a:pt x="20761" y="6870"/>
                  </a:cubicBezTo>
                  <a:cubicBezTo>
                    <a:pt x="20432" y="6870"/>
                    <a:pt x="20072" y="6450"/>
                    <a:pt x="19743" y="6180"/>
                  </a:cubicBezTo>
                  <a:cubicBezTo>
                    <a:pt x="19233" y="5730"/>
                    <a:pt x="18694" y="5700"/>
                    <a:pt x="18574" y="5700"/>
                  </a:cubicBezTo>
                  <a:cubicBezTo>
                    <a:pt x="18544" y="5700"/>
                    <a:pt x="18544" y="5700"/>
                    <a:pt x="18544" y="5700"/>
                  </a:cubicBezTo>
                  <a:cubicBezTo>
                    <a:pt x="17256" y="5700"/>
                    <a:pt x="16237" y="6720"/>
                    <a:pt x="16237" y="8010"/>
                  </a:cubicBezTo>
                  <a:cubicBezTo>
                    <a:pt x="16237" y="9270"/>
                    <a:pt x="17256" y="10290"/>
                    <a:pt x="18544" y="10290"/>
                  </a:cubicBezTo>
                  <a:cubicBezTo>
                    <a:pt x="18544" y="10290"/>
                    <a:pt x="18544" y="10290"/>
                    <a:pt x="18574" y="10290"/>
                  </a:cubicBezTo>
                  <a:cubicBezTo>
                    <a:pt x="18664" y="10290"/>
                    <a:pt x="19203" y="10260"/>
                    <a:pt x="19743" y="9810"/>
                  </a:cubicBezTo>
                  <a:cubicBezTo>
                    <a:pt x="20072" y="9540"/>
                    <a:pt x="20432" y="9120"/>
                    <a:pt x="20761" y="9120"/>
                  </a:cubicBezTo>
                  <a:cubicBezTo>
                    <a:pt x="21061" y="9120"/>
                    <a:pt x="21330" y="9420"/>
                    <a:pt x="21540" y="10440"/>
                  </a:cubicBezTo>
                  <a:cubicBezTo>
                    <a:pt x="21570" y="10500"/>
                    <a:pt x="21570" y="10590"/>
                    <a:pt x="21570" y="1068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24"/>
            <p:cNvSpPr txBox="1"/>
            <p:nvPr/>
          </p:nvSpPr>
          <p:spPr>
            <a:xfrm rot="908242">
              <a:off x="5520404" y="2953610"/>
              <a:ext cx="357450" cy="56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26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</a:t>
              </a:r>
              <a:endParaRPr lang="zh-CN" altLang="en-US" sz="426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 animBg="1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7" t="55079" r="11037" b="4298"/>
          <a:stretch>
            <a:fillRect/>
          </a:stretch>
        </p:blipFill>
        <p:spPr>
          <a:xfrm>
            <a:off x="7407151" y="0"/>
            <a:ext cx="4789243" cy="6858000"/>
          </a:xfrm>
          <a:prstGeom prst="rect">
            <a:avLst/>
          </a:prstGeom>
        </p:spPr>
      </p:pic>
      <p:pic>
        <p:nvPicPr>
          <p:cNvPr id="10" name="Jordan Pruitt - In Love For A D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57963" y="-1334704"/>
            <a:ext cx="609600" cy="609600"/>
          </a:xfrm>
          <a:prstGeom prst="rect">
            <a:avLst/>
          </a:prstGeom>
        </p:spPr>
      </p:pic>
      <p:sp>
        <p:nvSpPr>
          <p:cNvPr id="20" name="TextBox 11"/>
          <p:cNvSpPr txBox="1"/>
          <p:nvPr/>
        </p:nvSpPr>
        <p:spPr>
          <a:xfrm rot="18900000">
            <a:off x="11043916" y="2262811"/>
            <a:ext cx="142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1"/>
          <p:cNvSpPr txBox="1"/>
          <p:nvPr/>
        </p:nvSpPr>
        <p:spPr>
          <a:xfrm rot="18900000">
            <a:off x="9799915" y="4107641"/>
            <a:ext cx="142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zh-CN" altLang="en-US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1"/>
          <p:cNvSpPr txBox="1"/>
          <p:nvPr/>
        </p:nvSpPr>
        <p:spPr>
          <a:xfrm rot="18900000">
            <a:off x="7336815" y="89949"/>
            <a:ext cx="142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共赢</a:t>
            </a:r>
            <a:endParaRPr lang="zh-CN" altLang="en-US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02718" y="3193715"/>
            <a:ext cx="2517775" cy="13220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</a:t>
            </a:r>
            <a:r>
              <a:rPr lang="en-US" altLang="zh-CN" sz="8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</a:t>
            </a:r>
            <a:endParaRPr lang="zh-CN" altLang="en-US" sz="80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0" b="54754"/>
          <a:stretch>
            <a:fillRect/>
          </a:stretch>
        </p:blipFill>
        <p:spPr>
          <a:xfrm>
            <a:off x="-1108075" y="1432560"/>
            <a:ext cx="5911850" cy="379412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252973" y="1473008"/>
            <a:ext cx="4743450" cy="1161633"/>
            <a:chOff x="3939586" y="1518049"/>
            <a:chExt cx="4743450" cy="1161633"/>
          </a:xfrm>
        </p:grpSpPr>
        <p:sp>
          <p:nvSpPr>
            <p:cNvPr id="15" name="TextBox 32"/>
            <p:cNvSpPr txBox="1">
              <a:spLocks noChangeArrowheads="1"/>
            </p:cNvSpPr>
            <p:nvPr/>
          </p:nvSpPr>
          <p:spPr bwMode="auto">
            <a:xfrm>
              <a:off x="3939586" y="1518049"/>
              <a:ext cx="1194750" cy="116163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349286" y="1709184"/>
              <a:ext cx="333375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99440"/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成员简介</a:t>
              </a:r>
              <a:endPara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52973" y="2665283"/>
            <a:ext cx="4941570" cy="1161633"/>
            <a:chOff x="3939585" y="1518049"/>
            <a:chExt cx="4941570" cy="1161633"/>
          </a:xfrm>
        </p:grpSpPr>
        <p:sp>
          <p:nvSpPr>
            <p:cNvPr id="20" name="TextBox 32"/>
            <p:cNvSpPr txBox="1">
              <a:spLocks noChangeArrowheads="1"/>
            </p:cNvSpPr>
            <p:nvPr/>
          </p:nvSpPr>
          <p:spPr bwMode="auto">
            <a:xfrm>
              <a:off x="3939585" y="1518049"/>
              <a:ext cx="1194752" cy="116163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328965" y="1749824"/>
              <a:ext cx="355219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99440"/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项目问题</a:t>
              </a:r>
              <a:endPara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52973" y="3857558"/>
            <a:ext cx="5734685" cy="1161633"/>
            <a:chOff x="3939585" y="1518049"/>
            <a:chExt cx="5734685" cy="1161633"/>
          </a:xfrm>
        </p:grpSpPr>
        <p:sp>
          <p:nvSpPr>
            <p:cNvPr id="25" name="TextBox 32"/>
            <p:cNvSpPr txBox="1">
              <a:spLocks noChangeArrowheads="1"/>
            </p:cNvSpPr>
            <p:nvPr/>
          </p:nvSpPr>
          <p:spPr bwMode="auto">
            <a:xfrm>
              <a:off x="3939585" y="1518049"/>
              <a:ext cx="1194752" cy="116163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272450" y="1749189"/>
              <a:ext cx="440182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99440"/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方案设计</a:t>
              </a:r>
              <a:endPara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73131" y="3127952"/>
            <a:ext cx="2850423" cy="148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3" rIns="91404" bIns="45703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3765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 录</a:t>
            </a:r>
            <a:endParaRPr lang="zh-CN" altLang="en-US" sz="6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098279" y="4379194"/>
            <a:ext cx="2513381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ontents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84158" y="1341990"/>
            <a:ext cx="4743450" cy="1167130"/>
            <a:chOff x="3939586" y="1515301"/>
            <a:chExt cx="4743450" cy="1167130"/>
          </a:xfrm>
        </p:grpSpPr>
        <p:sp>
          <p:nvSpPr>
            <p:cNvPr id="3" name="TextBox 32"/>
            <p:cNvSpPr txBox="1">
              <a:spLocks noChangeArrowheads="1"/>
            </p:cNvSpPr>
            <p:nvPr/>
          </p:nvSpPr>
          <p:spPr bwMode="auto">
            <a:xfrm>
              <a:off x="3939586" y="1515301"/>
              <a:ext cx="1188720" cy="1167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349286" y="1709184"/>
              <a:ext cx="333375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99440"/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实践过程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84158" y="2534265"/>
            <a:ext cx="4941570" cy="1167130"/>
            <a:chOff x="3939585" y="1515301"/>
            <a:chExt cx="4941570" cy="1167130"/>
          </a:xfrm>
        </p:grpSpPr>
        <p:sp>
          <p:nvSpPr>
            <p:cNvPr id="6" name="TextBox 32"/>
            <p:cNvSpPr txBox="1">
              <a:spLocks noChangeArrowheads="1"/>
            </p:cNvSpPr>
            <p:nvPr/>
          </p:nvSpPr>
          <p:spPr bwMode="auto">
            <a:xfrm>
              <a:off x="3939585" y="1515301"/>
              <a:ext cx="1188720" cy="116713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328965" y="1749824"/>
              <a:ext cx="355219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99440"/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成果汇总</a:t>
              </a:r>
              <a:endPara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384158" y="3726540"/>
            <a:ext cx="5734685" cy="1167130"/>
            <a:chOff x="3939585" y="1515301"/>
            <a:chExt cx="5734685" cy="1167130"/>
          </a:xfrm>
        </p:grpSpPr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3939585" y="1515301"/>
              <a:ext cx="1188720" cy="1167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272450" y="1749189"/>
              <a:ext cx="440182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99440"/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经验总结</a:t>
              </a:r>
              <a:endPara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3015671" y="2325349"/>
            <a:ext cx="616066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i="1" spc="300" dirty="0">
                <a:solidFill>
                  <a:schemeClr val="bg1">
                    <a:lumMod val="75000"/>
                    <a:alpha val="30000"/>
                  </a:schemeClr>
                </a:solidFill>
                <a:latin typeface="+mj-lt"/>
                <a:ea typeface="字魂59号-创粗黑" panose="00000500000000000000" pitchFamily="2" charset="-122"/>
              </a:rPr>
              <a:t>Part 01</a:t>
            </a:r>
            <a:endParaRPr lang="zh-CN" altLang="en-US" sz="13800" i="1" spc="300" dirty="0">
              <a:solidFill>
                <a:schemeClr val="bg1">
                  <a:lumMod val="75000"/>
                  <a:alpha val="30000"/>
                </a:schemeClr>
              </a:solidFill>
              <a:latin typeface="+mj-lt"/>
              <a:ea typeface="字魂59号-创粗黑" panose="00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233678" y="3625286"/>
            <a:ext cx="5897880" cy="12452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 defTabSz="599440"/>
            <a:r>
              <a:rPr lang="zh-CN" altLang="en-US" sz="7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小组成员简介</a:t>
            </a:r>
            <a:endParaRPr lang="zh-CN" altLang="en-US" sz="7500" b="1" spc="-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40161" y="5051426"/>
            <a:ext cx="4511678" cy="5874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32" y="849818"/>
            <a:ext cx="4551062" cy="2290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7201" y="457200"/>
            <a:ext cx="673100" cy="394293"/>
            <a:chOff x="3162300" y="431800"/>
            <a:chExt cx="1560979" cy="914401"/>
          </a:xfrm>
        </p:grpSpPr>
        <p:sp>
          <p:nvSpPr>
            <p:cNvPr id="2" name="矩形 1"/>
            <p:cNvSpPr/>
            <p:nvPr/>
          </p:nvSpPr>
          <p:spPr>
            <a:xfrm rot="2700000">
              <a:off x="3162300" y="431800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700000">
              <a:off x="3808879" y="431801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371600" y="361958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一、小组成员简介</a:t>
            </a:r>
            <a:endParaRPr lang="zh-CN" altLang="en-US" sz="3200" b="1" dirty="0" smtClean="0"/>
          </a:p>
        </p:txBody>
      </p:sp>
      <p:grpSp>
        <p:nvGrpSpPr>
          <p:cNvPr id="6" name="Group 3"/>
          <p:cNvGrpSpPr/>
          <p:nvPr/>
        </p:nvGrpSpPr>
        <p:grpSpPr bwMode="auto">
          <a:xfrm>
            <a:off x="7004685" y="2852936"/>
            <a:ext cx="1336040" cy="2306955"/>
            <a:chOff x="0" y="0"/>
            <a:chExt cx="639" cy="1043"/>
          </a:xfrm>
          <a:solidFill>
            <a:schemeClr val="accent1"/>
          </a:solidFill>
        </p:grpSpPr>
        <p:sp>
          <p:nvSpPr>
            <p:cNvPr id="7" name="Freeform 4"/>
            <p:cNvSpPr/>
            <p:nvPr/>
          </p:nvSpPr>
          <p:spPr bwMode="auto">
            <a:xfrm>
              <a:off x="0" y="105"/>
              <a:ext cx="639" cy="938"/>
            </a:xfrm>
            <a:custGeom>
              <a:avLst/>
              <a:gdLst>
                <a:gd name="T0" fmla="*/ 189 w 194"/>
                <a:gd name="T1" fmla="*/ 8 h 285"/>
                <a:gd name="T2" fmla="*/ 137 w 194"/>
                <a:gd name="T3" fmla="*/ 0 h 285"/>
                <a:gd name="T4" fmla="*/ 133 w 194"/>
                <a:gd name="T5" fmla="*/ 1 h 285"/>
                <a:gd name="T6" fmla="*/ 149 w 194"/>
                <a:gd name="T7" fmla="*/ 22 h 285"/>
                <a:gd name="T8" fmla="*/ 86 w 194"/>
                <a:gd name="T9" fmla="*/ 68 h 285"/>
                <a:gd name="T10" fmla="*/ 68 w 194"/>
                <a:gd name="T11" fmla="*/ 68 h 285"/>
                <a:gd name="T12" fmla="*/ 52 w 194"/>
                <a:gd name="T13" fmla="*/ 85 h 285"/>
                <a:gd name="T14" fmla="*/ 35 w 194"/>
                <a:gd name="T15" fmla="*/ 68 h 285"/>
                <a:gd name="T16" fmla="*/ 16 w 194"/>
                <a:gd name="T17" fmla="*/ 68 h 285"/>
                <a:gd name="T18" fmla="*/ 0 w 194"/>
                <a:gd name="T19" fmla="*/ 76 h 285"/>
                <a:gd name="T20" fmla="*/ 0 w 194"/>
                <a:gd name="T21" fmla="*/ 173 h 285"/>
                <a:gd name="T22" fmla="*/ 6 w 194"/>
                <a:gd name="T23" fmla="*/ 186 h 285"/>
                <a:gd name="T24" fmla="*/ 17 w 194"/>
                <a:gd name="T25" fmla="*/ 186 h 285"/>
                <a:gd name="T26" fmla="*/ 17 w 194"/>
                <a:gd name="T27" fmla="*/ 271 h 285"/>
                <a:gd name="T28" fmla="*/ 38 w 194"/>
                <a:gd name="T29" fmla="*/ 285 h 285"/>
                <a:gd name="T30" fmla="*/ 52 w 194"/>
                <a:gd name="T31" fmla="*/ 273 h 285"/>
                <a:gd name="T32" fmla="*/ 69 w 194"/>
                <a:gd name="T33" fmla="*/ 284 h 285"/>
                <a:gd name="T34" fmla="*/ 87 w 194"/>
                <a:gd name="T35" fmla="*/ 274 h 285"/>
                <a:gd name="T36" fmla="*/ 87 w 194"/>
                <a:gd name="T37" fmla="*/ 220 h 285"/>
                <a:gd name="T38" fmla="*/ 87 w 194"/>
                <a:gd name="T39" fmla="*/ 185 h 285"/>
                <a:gd name="T40" fmla="*/ 87 w 194"/>
                <a:gd name="T41" fmla="*/ 106 h 285"/>
                <a:gd name="T42" fmla="*/ 167 w 194"/>
                <a:gd name="T43" fmla="*/ 47 h 285"/>
                <a:gd name="T44" fmla="*/ 183 w 194"/>
                <a:gd name="T45" fmla="*/ 69 h 285"/>
                <a:gd name="T46" fmla="*/ 186 w 194"/>
                <a:gd name="T47" fmla="*/ 65 h 285"/>
                <a:gd name="T48" fmla="*/ 194 w 194"/>
                <a:gd name="T49" fmla="*/ 14 h 285"/>
                <a:gd name="T50" fmla="*/ 189 w 194"/>
                <a:gd name="T51" fmla="*/ 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285">
                  <a:moveTo>
                    <a:pt x="189" y="8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36" y="0"/>
                    <a:pt x="134" y="0"/>
                    <a:pt x="133" y="1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77" y="68"/>
                    <a:pt x="68" y="68"/>
                    <a:pt x="68" y="68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26" y="68"/>
                    <a:pt x="16" y="68"/>
                  </a:cubicBezTo>
                  <a:cubicBezTo>
                    <a:pt x="5" y="68"/>
                    <a:pt x="0" y="67"/>
                    <a:pt x="0" y="76"/>
                  </a:cubicBezTo>
                  <a:cubicBezTo>
                    <a:pt x="0" y="85"/>
                    <a:pt x="0" y="166"/>
                    <a:pt x="0" y="173"/>
                  </a:cubicBezTo>
                  <a:cubicBezTo>
                    <a:pt x="0" y="183"/>
                    <a:pt x="0" y="186"/>
                    <a:pt x="6" y="186"/>
                  </a:cubicBezTo>
                  <a:cubicBezTo>
                    <a:pt x="10" y="186"/>
                    <a:pt x="17" y="186"/>
                    <a:pt x="17" y="186"/>
                  </a:cubicBezTo>
                  <a:cubicBezTo>
                    <a:pt x="17" y="186"/>
                    <a:pt x="17" y="262"/>
                    <a:pt x="17" y="271"/>
                  </a:cubicBezTo>
                  <a:cubicBezTo>
                    <a:pt x="17" y="282"/>
                    <a:pt x="19" y="285"/>
                    <a:pt x="38" y="285"/>
                  </a:cubicBezTo>
                  <a:cubicBezTo>
                    <a:pt x="50" y="285"/>
                    <a:pt x="52" y="277"/>
                    <a:pt x="52" y="273"/>
                  </a:cubicBezTo>
                  <a:cubicBezTo>
                    <a:pt x="53" y="283"/>
                    <a:pt x="57" y="284"/>
                    <a:pt x="69" y="284"/>
                  </a:cubicBezTo>
                  <a:cubicBezTo>
                    <a:pt x="80" y="284"/>
                    <a:pt x="87" y="285"/>
                    <a:pt x="87" y="274"/>
                  </a:cubicBezTo>
                  <a:cubicBezTo>
                    <a:pt x="87" y="267"/>
                    <a:pt x="87" y="242"/>
                    <a:pt x="87" y="220"/>
                  </a:cubicBezTo>
                  <a:cubicBezTo>
                    <a:pt x="87" y="201"/>
                    <a:pt x="87" y="185"/>
                    <a:pt x="87" y="185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167" y="47"/>
                    <a:pt x="167" y="47"/>
                    <a:pt x="167" y="47"/>
                  </a:cubicBezTo>
                  <a:cubicBezTo>
                    <a:pt x="183" y="69"/>
                    <a:pt x="183" y="69"/>
                    <a:pt x="183" y="69"/>
                  </a:cubicBezTo>
                  <a:cubicBezTo>
                    <a:pt x="185" y="68"/>
                    <a:pt x="186" y="67"/>
                    <a:pt x="186" y="6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1"/>
                    <a:pt x="192" y="8"/>
                    <a:pt x="189" y="8"/>
                  </a:cubicBez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7" y="0"/>
              <a:ext cx="310" cy="306"/>
            </a:xfrm>
            <a:prstGeom prst="ellipse">
              <a:avLst/>
            </a:prstGeom>
            <a:grpFill/>
            <a:ln w="12700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9" name="Group 6"/>
          <p:cNvGrpSpPr/>
          <p:nvPr/>
        </p:nvGrpSpPr>
        <p:grpSpPr bwMode="auto">
          <a:xfrm>
            <a:off x="3707765" y="2852936"/>
            <a:ext cx="1336040" cy="2306955"/>
            <a:chOff x="0" y="0"/>
            <a:chExt cx="639" cy="1043"/>
          </a:xfrm>
          <a:solidFill>
            <a:schemeClr val="accent1"/>
          </a:solidFill>
        </p:grpSpPr>
        <p:sp>
          <p:nvSpPr>
            <p:cNvPr id="10" name="Freeform 7"/>
            <p:cNvSpPr/>
            <p:nvPr/>
          </p:nvSpPr>
          <p:spPr bwMode="auto">
            <a:xfrm>
              <a:off x="0" y="105"/>
              <a:ext cx="639" cy="938"/>
            </a:xfrm>
            <a:custGeom>
              <a:avLst/>
              <a:gdLst>
                <a:gd name="T0" fmla="*/ 5 w 194"/>
                <a:gd name="T1" fmla="*/ 8 h 285"/>
                <a:gd name="T2" fmla="*/ 57 w 194"/>
                <a:gd name="T3" fmla="*/ 0 h 285"/>
                <a:gd name="T4" fmla="*/ 61 w 194"/>
                <a:gd name="T5" fmla="*/ 1 h 285"/>
                <a:gd name="T6" fmla="*/ 46 w 194"/>
                <a:gd name="T7" fmla="*/ 22 h 285"/>
                <a:gd name="T8" fmla="*/ 108 w 194"/>
                <a:gd name="T9" fmla="*/ 68 h 285"/>
                <a:gd name="T10" fmla="*/ 126 w 194"/>
                <a:gd name="T11" fmla="*/ 68 h 285"/>
                <a:gd name="T12" fmla="*/ 142 w 194"/>
                <a:gd name="T13" fmla="*/ 85 h 285"/>
                <a:gd name="T14" fmla="*/ 159 w 194"/>
                <a:gd name="T15" fmla="*/ 68 h 285"/>
                <a:gd name="T16" fmla="*/ 179 w 194"/>
                <a:gd name="T17" fmla="*/ 68 h 285"/>
                <a:gd name="T18" fmla="*/ 194 w 194"/>
                <a:gd name="T19" fmla="*/ 76 h 285"/>
                <a:gd name="T20" fmla="*/ 194 w 194"/>
                <a:gd name="T21" fmla="*/ 173 h 285"/>
                <a:gd name="T22" fmla="*/ 189 w 194"/>
                <a:gd name="T23" fmla="*/ 186 h 285"/>
                <a:gd name="T24" fmla="*/ 177 w 194"/>
                <a:gd name="T25" fmla="*/ 186 h 285"/>
                <a:gd name="T26" fmla="*/ 177 w 194"/>
                <a:gd name="T27" fmla="*/ 271 h 285"/>
                <a:gd name="T28" fmla="*/ 156 w 194"/>
                <a:gd name="T29" fmla="*/ 285 h 285"/>
                <a:gd name="T30" fmla="*/ 142 w 194"/>
                <a:gd name="T31" fmla="*/ 273 h 285"/>
                <a:gd name="T32" fmla="*/ 125 w 194"/>
                <a:gd name="T33" fmla="*/ 284 h 285"/>
                <a:gd name="T34" fmla="*/ 108 w 194"/>
                <a:gd name="T35" fmla="*/ 274 h 285"/>
                <a:gd name="T36" fmla="*/ 108 w 194"/>
                <a:gd name="T37" fmla="*/ 220 h 285"/>
                <a:gd name="T38" fmla="*/ 108 w 194"/>
                <a:gd name="T39" fmla="*/ 185 h 285"/>
                <a:gd name="T40" fmla="*/ 108 w 194"/>
                <a:gd name="T41" fmla="*/ 106 h 285"/>
                <a:gd name="T42" fmla="*/ 27 w 194"/>
                <a:gd name="T43" fmla="*/ 47 h 285"/>
                <a:gd name="T44" fmla="*/ 11 w 194"/>
                <a:gd name="T45" fmla="*/ 69 h 285"/>
                <a:gd name="T46" fmla="*/ 8 w 194"/>
                <a:gd name="T47" fmla="*/ 65 h 285"/>
                <a:gd name="T48" fmla="*/ 1 w 194"/>
                <a:gd name="T49" fmla="*/ 14 h 285"/>
                <a:gd name="T50" fmla="*/ 5 w 194"/>
                <a:gd name="T51" fmla="*/ 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285">
                  <a:moveTo>
                    <a:pt x="5" y="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0" y="0"/>
                    <a:pt x="61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17" y="68"/>
                    <a:pt x="126" y="68"/>
                    <a:pt x="126" y="68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9" y="68"/>
                    <a:pt x="169" y="68"/>
                    <a:pt x="179" y="68"/>
                  </a:cubicBezTo>
                  <a:cubicBezTo>
                    <a:pt x="189" y="68"/>
                    <a:pt x="194" y="67"/>
                    <a:pt x="194" y="76"/>
                  </a:cubicBezTo>
                  <a:cubicBezTo>
                    <a:pt x="194" y="85"/>
                    <a:pt x="194" y="166"/>
                    <a:pt x="194" y="173"/>
                  </a:cubicBezTo>
                  <a:cubicBezTo>
                    <a:pt x="194" y="183"/>
                    <a:pt x="194" y="186"/>
                    <a:pt x="189" y="186"/>
                  </a:cubicBezTo>
                  <a:cubicBezTo>
                    <a:pt x="185" y="186"/>
                    <a:pt x="177" y="186"/>
                    <a:pt x="177" y="186"/>
                  </a:cubicBezTo>
                  <a:cubicBezTo>
                    <a:pt x="177" y="186"/>
                    <a:pt x="177" y="262"/>
                    <a:pt x="177" y="271"/>
                  </a:cubicBezTo>
                  <a:cubicBezTo>
                    <a:pt x="177" y="282"/>
                    <a:pt x="175" y="285"/>
                    <a:pt x="156" y="285"/>
                  </a:cubicBezTo>
                  <a:cubicBezTo>
                    <a:pt x="145" y="285"/>
                    <a:pt x="143" y="277"/>
                    <a:pt x="142" y="273"/>
                  </a:cubicBezTo>
                  <a:cubicBezTo>
                    <a:pt x="142" y="283"/>
                    <a:pt x="137" y="284"/>
                    <a:pt x="125" y="284"/>
                  </a:cubicBezTo>
                  <a:cubicBezTo>
                    <a:pt x="115" y="284"/>
                    <a:pt x="108" y="285"/>
                    <a:pt x="108" y="274"/>
                  </a:cubicBezTo>
                  <a:cubicBezTo>
                    <a:pt x="108" y="267"/>
                    <a:pt x="108" y="242"/>
                    <a:pt x="108" y="220"/>
                  </a:cubicBezTo>
                  <a:cubicBezTo>
                    <a:pt x="108" y="201"/>
                    <a:pt x="108" y="185"/>
                    <a:pt x="108" y="185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0" y="68"/>
                    <a:pt x="9" y="67"/>
                    <a:pt x="8" y="6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8"/>
                    <a:pt x="5" y="8"/>
                  </a:cubicBez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16" y="0"/>
              <a:ext cx="306" cy="306"/>
            </a:xfrm>
            <a:prstGeom prst="ellipse">
              <a:avLst/>
            </a:prstGeom>
            <a:grpFill/>
            <a:ln w="12700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2" name="Group 9"/>
          <p:cNvGrpSpPr/>
          <p:nvPr/>
        </p:nvGrpSpPr>
        <p:grpSpPr bwMode="auto">
          <a:xfrm>
            <a:off x="4257675" y="3034547"/>
            <a:ext cx="1413511" cy="2366645"/>
            <a:chOff x="0" y="0"/>
            <a:chExt cx="676" cy="1070"/>
          </a:xfrm>
          <a:solidFill>
            <a:schemeClr val="accent2"/>
          </a:solidFill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343" y="0"/>
              <a:ext cx="313" cy="316"/>
            </a:xfrm>
            <a:prstGeom prst="ellipse">
              <a:avLst/>
            </a:prstGeom>
            <a:grpFill/>
            <a:ln w="12700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0" y="250"/>
              <a:ext cx="676" cy="820"/>
            </a:xfrm>
            <a:custGeom>
              <a:avLst/>
              <a:gdLst>
                <a:gd name="T0" fmla="*/ 2 w 205"/>
                <a:gd name="T1" fmla="*/ 40 h 249"/>
                <a:gd name="T2" fmla="*/ 41 w 205"/>
                <a:gd name="T3" fmla="*/ 2 h 249"/>
                <a:gd name="T4" fmla="*/ 44 w 205"/>
                <a:gd name="T5" fmla="*/ 0 h 249"/>
                <a:gd name="T6" fmla="*/ 44 w 205"/>
                <a:gd name="T7" fmla="*/ 27 h 249"/>
                <a:gd name="T8" fmla="*/ 116 w 205"/>
                <a:gd name="T9" fmla="*/ 27 h 249"/>
                <a:gd name="T10" fmla="*/ 117 w 205"/>
                <a:gd name="T11" fmla="*/ 27 h 249"/>
                <a:gd name="T12" fmla="*/ 135 w 205"/>
                <a:gd name="T13" fmla="*/ 27 h 249"/>
                <a:gd name="T14" fmla="*/ 151 w 205"/>
                <a:gd name="T15" fmla="*/ 44 h 249"/>
                <a:gd name="T16" fmla="*/ 168 w 205"/>
                <a:gd name="T17" fmla="*/ 27 h 249"/>
                <a:gd name="T18" fmla="*/ 189 w 205"/>
                <a:gd name="T19" fmla="*/ 27 h 249"/>
                <a:gd name="T20" fmla="*/ 205 w 205"/>
                <a:gd name="T21" fmla="*/ 35 h 249"/>
                <a:gd name="T22" fmla="*/ 205 w 205"/>
                <a:gd name="T23" fmla="*/ 135 h 249"/>
                <a:gd name="T24" fmla="*/ 199 w 205"/>
                <a:gd name="T25" fmla="*/ 148 h 249"/>
                <a:gd name="T26" fmla="*/ 187 w 205"/>
                <a:gd name="T27" fmla="*/ 148 h 249"/>
                <a:gd name="T28" fmla="*/ 187 w 205"/>
                <a:gd name="T29" fmla="*/ 234 h 249"/>
                <a:gd name="T30" fmla="*/ 166 w 205"/>
                <a:gd name="T31" fmla="*/ 249 h 249"/>
                <a:gd name="T32" fmla="*/ 151 w 205"/>
                <a:gd name="T33" fmla="*/ 237 h 249"/>
                <a:gd name="T34" fmla="*/ 134 w 205"/>
                <a:gd name="T35" fmla="*/ 248 h 249"/>
                <a:gd name="T36" fmla="*/ 116 w 205"/>
                <a:gd name="T37" fmla="*/ 238 h 249"/>
                <a:gd name="T38" fmla="*/ 116 w 205"/>
                <a:gd name="T39" fmla="*/ 176 h 249"/>
                <a:gd name="T40" fmla="*/ 116 w 205"/>
                <a:gd name="T41" fmla="*/ 147 h 249"/>
                <a:gd name="T42" fmla="*/ 116 w 205"/>
                <a:gd name="T43" fmla="*/ 59 h 249"/>
                <a:gd name="T44" fmla="*/ 44 w 205"/>
                <a:gd name="T45" fmla="*/ 59 h 249"/>
                <a:gd name="T46" fmla="*/ 44 w 205"/>
                <a:gd name="T47" fmla="*/ 87 h 249"/>
                <a:gd name="T48" fmla="*/ 40 w 205"/>
                <a:gd name="T49" fmla="*/ 85 h 249"/>
                <a:gd name="T50" fmla="*/ 3 w 205"/>
                <a:gd name="T51" fmla="*/ 48 h 249"/>
                <a:gd name="T52" fmla="*/ 2 w 205"/>
                <a:gd name="T53" fmla="*/ 4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5" h="249">
                  <a:moveTo>
                    <a:pt x="2" y="40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42" y="1"/>
                    <a:pt x="43" y="0"/>
                    <a:pt x="44" y="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26" y="27"/>
                    <a:pt x="135" y="27"/>
                    <a:pt x="135" y="27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68" y="27"/>
                    <a:pt x="168" y="27"/>
                    <a:pt x="168" y="27"/>
                  </a:cubicBezTo>
                  <a:cubicBezTo>
                    <a:pt x="168" y="27"/>
                    <a:pt x="178" y="27"/>
                    <a:pt x="189" y="27"/>
                  </a:cubicBezTo>
                  <a:cubicBezTo>
                    <a:pt x="199" y="27"/>
                    <a:pt x="205" y="26"/>
                    <a:pt x="205" y="35"/>
                  </a:cubicBezTo>
                  <a:cubicBezTo>
                    <a:pt x="205" y="44"/>
                    <a:pt x="205" y="127"/>
                    <a:pt x="205" y="135"/>
                  </a:cubicBezTo>
                  <a:cubicBezTo>
                    <a:pt x="205" y="144"/>
                    <a:pt x="205" y="148"/>
                    <a:pt x="199" y="148"/>
                  </a:cubicBezTo>
                  <a:cubicBezTo>
                    <a:pt x="195" y="148"/>
                    <a:pt x="187" y="148"/>
                    <a:pt x="187" y="148"/>
                  </a:cubicBezTo>
                  <a:cubicBezTo>
                    <a:pt x="187" y="148"/>
                    <a:pt x="187" y="226"/>
                    <a:pt x="187" y="234"/>
                  </a:cubicBezTo>
                  <a:cubicBezTo>
                    <a:pt x="187" y="246"/>
                    <a:pt x="185" y="249"/>
                    <a:pt x="166" y="249"/>
                  </a:cubicBezTo>
                  <a:cubicBezTo>
                    <a:pt x="154" y="249"/>
                    <a:pt x="151" y="241"/>
                    <a:pt x="151" y="237"/>
                  </a:cubicBezTo>
                  <a:cubicBezTo>
                    <a:pt x="151" y="247"/>
                    <a:pt x="146" y="248"/>
                    <a:pt x="134" y="248"/>
                  </a:cubicBezTo>
                  <a:cubicBezTo>
                    <a:pt x="123" y="248"/>
                    <a:pt x="116" y="249"/>
                    <a:pt x="116" y="238"/>
                  </a:cubicBezTo>
                  <a:cubicBezTo>
                    <a:pt x="116" y="230"/>
                    <a:pt x="116" y="199"/>
                    <a:pt x="116" y="176"/>
                  </a:cubicBezTo>
                  <a:cubicBezTo>
                    <a:pt x="116" y="160"/>
                    <a:pt x="116" y="147"/>
                    <a:pt x="116" y="147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87"/>
                    <a:pt x="41" y="87"/>
                    <a:pt x="40" y="85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6"/>
                    <a:pt x="0" y="42"/>
                    <a:pt x="2" y="40"/>
                  </a:cubicBez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5" name="Group 12"/>
          <p:cNvGrpSpPr/>
          <p:nvPr/>
        </p:nvGrpSpPr>
        <p:grpSpPr bwMode="auto">
          <a:xfrm>
            <a:off x="6341746" y="2997082"/>
            <a:ext cx="1405255" cy="2366645"/>
            <a:chOff x="0" y="0"/>
            <a:chExt cx="672" cy="1070"/>
          </a:xfrm>
          <a:solidFill>
            <a:schemeClr val="accent2"/>
          </a:solidFill>
        </p:grpSpPr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17" y="0"/>
              <a:ext cx="316" cy="316"/>
            </a:xfrm>
            <a:prstGeom prst="ellipse">
              <a:avLst/>
            </a:prstGeom>
            <a:grpFill/>
            <a:ln w="12700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0" y="250"/>
              <a:ext cx="672" cy="820"/>
            </a:xfrm>
            <a:custGeom>
              <a:avLst/>
              <a:gdLst>
                <a:gd name="T0" fmla="*/ 202 w 204"/>
                <a:gd name="T1" fmla="*/ 40 h 249"/>
                <a:gd name="T2" fmla="*/ 164 w 204"/>
                <a:gd name="T3" fmla="*/ 2 h 249"/>
                <a:gd name="T4" fmla="*/ 160 w 204"/>
                <a:gd name="T5" fmla="*/ 0 h 249"/>
                <a:gd name="T6" fmla="*/ 160 w 204"/>
                <a:gd name="T7" fmla="*/ 27 h 249"/>
                <a:gd name="T8" fmla="*/ 89 w 204"/>
                <a:gd name="T9" fmla="*/ 27 h 249"/>
                <a:gd name="T10" fmla="*/ 87 w 204"/>
                <a:gd name="T11" fmla="*/ 27 h 249"/>
                <a:gd name="T12" fmla="*/ 69 w 204"/>
                <a:gd name="T13" fmla="*/ 27 h 249"/>
                <a:gd name="T14" fmla="*/ 53 w 204"/>
                <a:gd name="T15" fmla="*/ 44 h 249"/>
                <a:gd name="T16" fmla="*/ 36 w 204"/>
                <a:gd name="T17" fmla="*/ 27 h 249"/>
                <a:gd name="T18" fmla="*/ 16 w 204"/>
                <a:gd name="T19" fmla="*/ 27 h 249"/>
                <a:gd name="T20" fmla="*/ 0 w 204"/>
                <a:gd name="T21" fmla="*/ 35 h 249"/>
                <a:gd name="T22" fmla="*/ 0 w 204"/>
                <a:gd name="T23" fmla="*/ 135 h 249"/>
                <a:gd name="T24" fmla="*/ 5 w 204"/>
                <a:gd name="T25" fmla="*/ 148 h 249"/>
                <a:gd name="T26" fmla="*/ 17 w 204"/>
                <a:gd name="T27" fmla="*/ 148 h 249"/>
                <a:gd name="T28" fmla="*/ 17 w 204"/>
                <a:gd name="T29" fmla="*/ 234 h 249"/>
                <a:gd name="T30" fmla="*/ 39 w 204"/>
                <a:gd name="T31" fmla="*/ 249 h 249"/>
                <a:gd name="T32" fmla="*/ 53 w 204"/>
                <a:gd name="T33" fmla="*/ 237 h 249"/>
                <a:gd name="T34" fmla="*/ 71 w 204"/>
                <a:gd name="T35" fmla="*/ 248 h 249"/>
                <a:gd name="T36" fmla="*/ 89 w 204"/>
                <a:gd name="T37" fmla="*/ 238 h 249"/>
                <a:gd name="T38" fmla="*/ 89 w 204"/>
                <a:gd name="T39" fmla="*/ 176 h 249"/>
                <a:gd name="T40" fmla="*/ 89 w 204"/>
                <a:gd name="T41" fmla="*/ 147 h 249"/>
                <a:gd name="T42" fmla="*/ 89 w 204"/>
                <a:gd name="T43" fmla="*/ 59 h 249"/>
                <a:gd name="T44" fmla="*/ 160 w 204"/>
                <a:gd name="T45" fmla="*/ 59 h 249"/>
                <a:gd name="T46" fmla="*/ 160 w 204"/>
                <a:gd name="T47" fmla="*/ 87 h 249"/>
                <a:gd name="T48" fmla="*/ 164 w 204"/>
                <a:gd name="T49" fmla="*/ 85 h 249"/>
                <a:gd name="T50" fmla="*/ 202 w 204"/>
                <a:gd name="T51" fmla="*/ 48 h 249"/>
                <a:gd name="T52" fmla="*/ 202 w 204"/>
                <a:gd name="T53" fmla="*/ 4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4" h="249">
                  <a:moveTo>
                    <a:pt x="202" y="40"/>
                  </a:moveTo>
                  <a:cubicBezTo>
                    <a:pt x="164" y="2"/>
                    <a:pt x="164" y="2"/>
                    <a:pt x="164" y="2"/>
                  </a:cubicBezTo>
                  <a:cubicBezTo>
                    <a:pt x="163" y="1"/>
                    <a:pt x="161" y="0"/>
                    <a:pt x="160" y="0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78" y="27"/>
                    <a:pt x="69" y="27"/>
                    <a:pt x="69" y="27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26" y="27"/>
                    <a:pt x="16" y="27"/>
                  </a:cubicBezTo>
                  <a:cubicBezTo>
                    <a:pt x="5" y="27"/>
                    <a:pt x="0" y="26"/>
                    <a:pt x="0" y="35"/>
                  </a:cubicBezTo>
                  <a:cubicBezTo>
                    <a:pt x="0" y="44"/>
                    <a:pt x="0" y="127"/>
                    <a:pt x="0" y="135"/>
                  </a:cubicBezTo>
                  <a:cubicBezTo>
                    <a:pt x="0" y="144"/>
                    <a:pt x="0" y="148"/>
                    <a:pt x="5" y="148"/>
                  </a:cubicBezTo>
                  <a:cubicBezTo>
                    <a:pt x="10" y="148"/>
                    <a:pt x="17" y="148"/>
                    <a:pt x="17" y="148"/>
                  </a:cubicBezTo>
                  <a:cubicBezTo>
                    <a:pt x="17" y="148"/>
                    <a:pt x="17" y="226"/>
                    <a:pt x="17" y="234"/>
                  </a:cubicBezTo>
                  <a:cubicBezTo>
                    <a:pt x="17" y="246"/>
                    <a:pt x="19" y="249"/>
                    <a:pt x="39" y="249"/>
                  </a:cubicBezTo>
                  <a:cubicBezTo>
                    <a:pt x="51" y="249"/>
                    <a:pt x="53" y="241"/>
                    <a:pt x="53" y="237"/>
                  </a:cubicBezTo>
                  <a:cubicBezTo>
                    <a:pt x="54" y="247"/>
                    <a:pt x="58" y="248"/>
                    <a:pt x="71" y="248"/>
                  </a:cubicBezTo>
                  <a:cubicBezTo>
                    <a:pt x="81" y="248"/>
                    <a:pt x="89" y="249"/>
                    <a:pt x="89" y="238"/>
                  </a:cubicBezTo>
                  <a:cubicBezTo>
                    <a:pt x="89" y="230"/>
                    <a:pt x="89" y="199"/>
                    <a:pt x="89" y="176"/>
                  </a:cubicBezTo>
                  <a:cubicBezTo>
                    <a:pt x="89" y="160"/>
                    <a:pt x="89" y="147"/>
                    <a:pt x="89" y="14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0" y="87"/>
                    <a:pt x="160" y="87"/>
                    <a:pt x="160" y="87"/>
                  </a:cubicBezTo>
                  <a:cubicBezTo>
                    <a:pt x="162" y="87"/>
                    <a:pt x="163" y="87"/>
                    <a:pt x="164" y="85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4" y="46"/>
                    <a:pt x="204" y="42"/>
                    <a:pt x="202" y="40"/>
                  </a:cubicBez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9" name="Group 15"/>
          <p:cNvGrpSpPr/>
          <p:nvPr/>
        </p:nvGrpSpPr>
        <p:grpSpPr bwMode="auto">
          <a:xfrm>
            <a:off x="5601971" y="2967873"/>
            <a:ext cx="852805" cy="2736215"/>
            <a:chOff x="0" y="0"/>
            <a:chExt cx="408" cy="1238"/>
          </a:xfrm>
          <a:solidFill>
            <a:schemeClr val="accent1"/>
          </a:solidFill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9" y="0"/>
              <a:ext cx="366" cy="366"/>
            </a:xfrm>
            <a:prstGeom prst="ellipse">
              <a:avLst/>
            </a:prstGeom>
            <a:grpFill/>
            <a:ln w="12700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0" y="389"/>
              <a:ext cx="408" cy="849"/>
            </a:xfrm>
            <a:custGeom>
              <a:avLst/>
              <a:gdLst>
                <a:gd name="T0" fmla="*/ 62 w 124"/>
                <a:gd name="T1" fmla="*/ 21 h 258"/>
                <a:gd name="T2" fmla="*/ 81 w 124"/>
                <a:gd name="T3" fmla="*/ 1 h 258"/>
                <a:gd name="T4" fmla="*/ 112 w 124"/>
                <a:gd name="T5" fmla="*/ 1 h 258"/>
                <a:gd name="T6" fmla="*/ 124 w 124"/>
                <a:gd name="T7" fmla="*/ 25 h 258"/>
                <a:gd name="T8" fmla="*/ 124 w 124"/>
                <a:gd name="T9" fmla="*/ 130 h 258"/>
                <a:gd name="T10" fmla="*/ 103 w 124"/>
                <a:gd name="T11" fmla="*/ 140 h 258"/>
                <a:gd name="T12" fmla="*/ 103 w 124"/>
                <a:gd name="T13" fmla="*/ 246 h 258"/>
                <a:gd name="T14" fmla="*/ 82 w 124"/>
                <a:gd name="T15" fmla="*/ 257 h 258"/>
                <a:gd name="T16" fmla="*/ 62 w 124"/>
                <a:gd name="T17" fmla="*/ 240 h 258"/>
                <a:gd name="T18" fmla="*/ 45 w 124"/>
                <a:gd name="T19" fmla="*/ 258 h 258"/>
                <a:gd name="T20" fmla="*/ 20 w 124"/>
                <a:gd name="T21" fmla="*/ 241 h 258"/>
                <a:gd name="T22" fmla="*/ 20 w 124"/>
                <a:gd name="T23" fmla="*/ 141 h 258"/>
                <a:gd name="T24" fmla="*/ 7 w 124"/>
                <a:gd name="T25" fmla="*/ 141 h 258"/>
                <a:gd name="T26" fmla="*/ 0 w 124"/>
                <a:gd name="T27" fmla="*/ 126 h 258"/>
                <a:gd name="T28" fmla="*/ 0 w 124"/>
                <a:gd name="T29" fmla="*/ 11 h 258"/>
                <a:gd name="T30" fmla="*/ 19 w 124"/>
                <a:gd name="T31" fmla="*/ 1 h 258"/>
                <a:gd name="T32" fmla="*/ 42 w 124"/>
                <a:gd name="T33" fmla="*/ 1 h 258"/>
                <a:gd name="T34" fmla="*/ 62 w 124"/>
                <a:gd name="T35" fmla="*/ 2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258">
                  <a:moveTo>
                    <a:pt x="62" y="21"/>
                  </a:move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101" y="1"/>
                    <a:pt x="112" y="1"/>
                  </a:cubicBezTo>
                  <a:cubicBezTo>
                    <a:pt x="124" y="1"/>
                    <a:pt x="124" y="2"/>
                    <a:pt x="124" y="25"/>
                  </a:cubicBezTo>
                  <a:cubicBezTo>
                    <a:pt x="124" y="48"/>
                    <a:pt x="124" y="120"/>
                    <a:pt x="124" y="130"/>
                  </a:cubicBezTo>
                  <a:cubicBezTo>
                    <a:pt x="124" y="141"/>
                    <a:pt x="119" y="140"/>
                    <a:pt x="103" y="140"/>
                  </a:cubicBezTo>
                  <a:cubicBezTo>
                    <a:pt x="103" y="140"/>
                    <a:pt x="103" y="230"/>
                    <a:pt x="103" y="246"/>
                  </a:cubicBezTo>
                  <a:cubicBezTo>
                    <a:pt x="103" y="258"/>
                    <a:pt x="95" y="257"/>
                    <a:pt x="82" y="257"/>
                  </a:cubicBezTo>
                  <a:cubicBezTo>
                    <a:pt x="67" y="257"/>
                    <a:pt x="62" y="256"/>
                    <a:pt x="62" y="240"/>
                  </a:cubicBezTo>
                  <a:cubicBezTo>
                    <a:pt x="62" y="240"/>
                    <a:pt x="65" y="258"/>
                    <a:pt x="45" y="258"/>
                  </a:cubicBezTo>
                  <a:cubicBezTo>
                    <a:pt x="23" y="258"/>
                    <a:pt x="20" y="255"/>
                    <a:pt x="20" y="241"/>
                  </a:cubicBezTo>
                  <a:cubicBezTo>
                    <a:pt x="20" y="231"/>
                    <a:pt x="20" y="141"/>
                    <a:pt x="20" y="141"/>
                  </a:cubicBezTo>
                  <a:cubicBezTo>
                    <a:pt x="20" y="141"/>
                    <a:pt x="12" y="141"/>
                    <a:pt x="7" y="141"/>
                  </a:cubicBezTo>
                  <a:cubicBezTo>
                    <a:pt x="0" y="141"/>
                    <a:pt x="0" y="137"/>
                    <a:pt x="0" y="126"/>
                  </a:cubicBezTo>
                  <a:cubicBezTo>
                    <a:pt x="0" y="117"/>
                    <a:pt x="0" y="21"/>
                    <a:pt x="0" y="11"/>
                  </a:cubicBezTo>
                  <a:cubicBezTo>
                    <a:pt x="0" y="0"/>
                    <a:pt x="7" y="1"/>
                    <a:pt x="19" y="1"/>
                  </a:cubicBezTo>
                  <a:cubicBezTo>
                    <a:pt x="31" y="1"/>
                    <a:pt x="42" y="1"/>
                    <a:pt x="42" y="1"/>
                  </a:cubicBezTo>
                  <a:lnTo>
                    <a:pt x="62" y="21"/>
                  </a:ln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932171" y="3133606"/>
            <a:ext cx="196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350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5207002" y="3133606"/>
            <a:ext cx="196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35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584066" y="2950726"/>
            <a:ext cx="196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1350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7261862" y="2950726"/>
            <a:ext cx="196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1350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6659882" y="3133606"/>
            <a:ext cx="196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1350"/>
          </a:p>
        </p:txBody>
      </p:sp>
      <p:sp>
        <p:nvSpPr>
          <p:cNvPr id="27" name="TextBox 76"/>
          <p:cNvSpPr txBox="1"/>
          <p:nvPr/>
        </p:nvSpPr>
        <p:spPr>
          <a:xfrm>
            <a:off x="5497079" y="1237512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43516" y="1637622"/>
            <a:ext cx="241456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请在此添加您的文字内容，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9335653" y="2320823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82092" y="2720932"/>
            <a:ext cx="241456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请在此添加您的文字内容，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TextBox 76"/>
          <p:cNvSpPr txBox="1"/>
          <p:nvPr/>
        </p:nvSpPr>
        <p:spPr>
          <a:xfrm>
            <a:off x="1533408" y="2321457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79847" y="2721567"/>
            <a:ext cx="241456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请在此添加您的文字内容，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2645293" y="5097043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191732" y="5497152"/>
            <a:ext cx="241456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请在此添加您的文字内容，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8020568" y="5097677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567007" y="5497787"/>
            <a:ext cx="241456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请在此添加您的文字内容，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请在此添加您的文字内容。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3045779" y="2325349"/>
            <a:ext cx="6100445" cy="2214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i="1" spc="300" dirty="0">
                <a:solidFill>
                  <a:schemeClr val="bg1">
                    <a:lumMod val="75000"/>
                    <a:alpha val="30000"/>
                  </a:schemeClr>
                </a:solidFill>
                <a:latin typeface="+mj-lt"/>
                <a:ea typeface="字魂59号-创粗黑" panose="00000500000000000000" pitchFamily="2" charset="-122"/>
              </a:rPr>
              <a:t>Part 02</a:t>
            </a:r>
            <a:endParaRPr lang="zh-CN" altLang="en-US" sz="13800" i="1" spc="300" dirty="0">
              <a:solidFill>
                <a:schemeClr val="bg1">
                  <a:lumMod val="75000"/>
                  <a:alpha val="30000"/>
                </a:schemeClr>
              </a:solidFill>
              <a:latin typeface="+mj-lt"/>
              <a:ea typeface="字魂59号-创粗黑" panose="00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840103" y="3625286"/>
            <a:ext cx="3992880" cy="12452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599440"/>
            <a:r>
              <a:rPr lang="zh-CN" altLang="en-US" sz="7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项目问题</a:t>
            </a:r>
            <a:endParaRPr lang="zh-CN" altLang="en-US" sz="7500" b="1" spc="-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40161" y="5051426"/>
            <a:ext cx="4511678" cy="5874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32" y="849818"/>
            <a:ext cx="4551062" cy="2290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7201" y="457200"/>
            <a:ext cx="673100" cy="394293"/>
            <a:chOff x="3162300" y="431800"/>
            <a:chExt cx="1560979" cy="914401"/>
          </a:xfrm>
        </p:grpSpPr>
        <p:sp>
          <p:nvSpPr>
            <p:cNvPr id="2" name="矩形 1"/>
            <p:cNvSpPr/>
            <p:nvPr/>
          </p:nvSpPr>
          <p:spPr>
            <a:xfrm rot="2700000">
              <a:off x="3162300" y="431800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700000">
              <a:off x="3808879" y="431801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371600" y="361958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二、项目问题</a:t>
            </a:r>
            <a:endParaRPr lang="zh-CN" altLang="en-US" sz="3200" b="1" dirty="0"/>
          </a:p>
        </p:txBody>
      </p:sp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3045779" y="2325349"/>
            <a:ext cx="6100445" cy="2214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i="1" spc="300" dirty="0">
                <a:solidFill>
                  <a:schemeClr val="bg1">
                    <a:lumMod val="75000"/>
                    <a:alpha val="30000"/>
                  </a:schemeClr>
                </a:solidFill>
                <a:latin typeface="+mj-lt"/>
                <a:ea typeface="字魂59号-创粗黑" panose="00000500000000000000" pitchFamily="2" charset="-122"/>
              </a:rPr>
              <a:t>Part 03</a:t>
            </a:r>
            <a:endParaRPr lang="zh-CN" altLang="en-US" sz="13800" i="1" spc="300" dirty="0">
              <a:solidFill>
                <a:schemeClr val="bg1">
                  <a:lumMod val="75000"/>
                  <a:alpha val="30000"/>
                </a:schemeClr>
              </a:solidFill>
              <a:latin typeface="+mj-lt"/>
              <a:ea typeface="字魂59号-创粗黑" panose="00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87603" y="3625286"/>
            <a:ext cx="5897880" cy="12452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599440"/>
            <a:r>
              <a:rPr lang="zh-CN" altLang="en-US" sz="7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项目方案设计</a:t>
            </a:r>
            <a:endParaRPr lang="zh-CN" altLang="en-US" sz="7500" b="1" spc="-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40161" y="5051426"/>
            <a:ext cx="4511678" cy="5874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32" y="849818"/>
            <a:ext cx="4551062" cy="2290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7201" y="457200"/>
            <a:ext cx="673100" cy="394293"/>
            <a:chOff x="3162300" y="431800"/>
            <a:chExt cx="1560979" cy="914401"/>
          </a:xfrm>
        </p:grpSpPr>
        <p:sp>
          <p:nvSpPr>
            <p:cNvPr id="2" name="矩形 1"/>
            <p:cNvSpPr/>
            <p:nvPr/>
          </p:nvSpPr>
          <p:spPr>
            <a:xfrm rot="2700000">
              <a:off x="3162300" y="431800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700000">
              <a:off x="3808879" y="431801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371600" y="361958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三、设计项目方案</a:t>
            </a:r>
            <a:endParaRPr lang="zh-CN" altLang="en-US" sz="3200" b="1" dirty="0"/>
          </a:p>
        </p:txBody>
      </p:sp>
      <p:grpSp>
        <p:nvGrpSpPr>
          <p:cNvPr id="51" name="3"/>
          <p:cNvGrpSpPr/>
          <p:nvPr>
            <p:custDataLst>
              <p:tags r:id="rId1"/>
            </p:custDataLst>
          </p:nvPr>
        </p:nvGrpSpPr>
        <p:grpSpPr>
          <a:xfrm>
            <a:off x="1403508" y="2288705"/>
            <a:ext cx="2728682" cy="3626567"/>
            <a:chOff x="1403507" y="1628304"/>
            <a:chExt cx="2728682" cy="3626566"/>
          </a:xfrm>
        </p:grpSpPr>
        <p:grpSp>
          <p:nvGrpSpPr>
            <p:cNvPr id="52" name="Group 203"/>
            <p:cNvGrpSpPr/>
            <p:nvPr/>
          </p:nvGrpSpPr>
          <p:grpSpPr>
            <a:xfrm>
              <a:off x="1403507" y="4162213"/>
              <a:ext cx="2728682" cy="1092657"/>
              <a:chOff x="1403507" y="4629458"/>
              <a:chExt cx="2728682" cy="1092657"/>
            </a:xfrm>
          </p:grpSpPr>
          <p:sp>
            <p:nvSpPr>
              <p:cNvPr id="68" name="TextBox 3"/>
              <p:cNvSpPr txBox="1"/>
              <p:nvPr/>
            </p:nvSpPr>
            <p:spPr>
              <a:xfrm>
                <a:off x="1403507" y="4629458"/>
                <a:ext cx="2717252" cy="492493"/>
              </a:xfrm>
              <a:prstGeom prst="rect">
                <a:avLst/>
              </a:prstGeom>
            </p:spPr>
            <p:txBody>
              <a:bodyPr vert="horz" wrap="none" lIns="45720" tIns="0" rIns="45720" bIns="0" anchor="ctr">
                <a:normAutofit/>
              </a:bodyPr>
              <a:lstStyle/>
              <a:p>
                <a:r>
                  <a:rPr lang="zh-CN" altLang="en-US" sz="2000" b="1" dirty="0">
                    <a:solidFill>
                      <a:schemeClr val="accent1"/>
                    </a:solidFill>
                  </a:rPr>
                  <a:t>知识学习</a:t>
                </a:r>
                <a:endParaRPr lang="zh-CN" altLang="en-US" sz="20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TextBox 187"/>
              <p:cNvSpPr txBox="1"/>
              <p:nvPr/>
            </p:nvSpPr>
            <p:spPr>
              <a:xfrm>
                <a:off x="1457836" y="5121951"/>
                <a:ext cx="2674353" cy="600164"/>
              </a:xfrm>
              <a:prstGeom prst="rect">
                <a:avLst/>
              </a:prstGeom>
            </p:spPr>
            <p:txBody>
              <a:bodyPr vert="horz" wrap="square" lIns="45720" tIns="22860" rIns="45720" bIns="2286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请在此处添加具体内容，请言简意赅，简单说明即可，不必繁琐。  </a:t>
                </a:r>
                <a:endParaRPr lang="zh-CN" altLang="en-US" sz="1200" dirty="0"/>
              </a:p>
            </p:txBody>
          </p:sp>
        </p:grpSp>
        <p:grpSp>
          <p:nvGrpSpPr>
            <p:cNvPr id="53" name="Group 188"/>
            <p:cNvGrpSpPr/>
            <p:nvPr/>
          </p:nvGrpSpPr>
          <p:grpSpPr>
            <a:xfrm>
              <a:off x="2060971" y="1628304"/>
              <a:ext cx="1723603" cy="2244252"/>
              <a:chOff x="4118760" y="4761439"/>
              <a:chExt cx="3447200" cy="4488502"/>
            </a:xfrm>
          </p:grpSpPr>
          <p:sp>
            <p:nvSpPr>
              <p:cNvPr id="54" name="Freeform: Shape 189"/>
              <p:cNvSpPr/>
              <p:nvPr/>
            </p:nvSpPr>
            <p:spPr bwMode="auto">
              <a:xfrm rot="1809314">
                <a:off x="4469495" y="7715814"/>
                <a:ext cx="1233004" cy="1531658"/>
              </a:xfrm>
              <a:custGeom>
                <a:avLst/>
                <a:gdLst>
                  <a:gd name="T0" fmla="*/ 263 w 4756"/>
                  <a:gd name="T1" fmla="*/ 0 h 5914"/>
                  <a:gd name="T2" fmla="*/ 0 w 4756"/>
                  <a:gd name="T3" fmla="*/ 3528 h 5914"/>
                  <a:gd name="T4" fmla="*/ 970 w 4756"/>
                  <a:gd name="T5" fmla="*/ 2841 h 5914"/>
                  <a:gd name="T6" fmla="*/ 2410 w 4756"/>
                  <a:gd name="T7" fmla="*/ 5913 h 5914"/>
                  <a:gd name="T8" fmla="*/ 3785 w 4756"/>
                  <a:gd name="T9" fmla="*/ 2834 h 5914"/>
                  <a:gd name="T10" fmla="*/ 4755 w 4756"/>
                  <a:gd name="T11" fmla="*/ 3528 h 5914"/>
                  <a:gd name="T12" fmla="*/ 4518 w 4756"/>
                  <a:gd name="T13" fmla="*/ 0 h 5914"/>
                  <a:gd name="T14" fmla="*/ 263 w 4756"/>
                  <a:gd name="T15" fmla="*/ 0 h 5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56" h="5914">
                    <a:moveTo>
                      <a:pt x="263" y="0"/>
                    </a:moveTo>
                    <a:lnTo>
                      <a:pt x="0" y="3528"/>
                    </a:lnTo>
                    <a:lnTo>
                      <a:pt x="970" y="2841"/>
                    </a:lnTo>
                    <a:lnTo>
                      <a:pt x="2410" y="5913"/>
                    </a:lnTo>
                    <a:lnTo>
                      <a:pt x="3785" y="2834"/>
                    </a:lnTo>
                    <a:lnTo>
                      <a:pt x="4755" y="3528"/>
                    </a:lnTo>
                    <a:lnTo>
                      <a:pt x="4518" y="0"/>
                    </a:lnTo>
                    <a:lnTo>
                      <a:pt x="263" y="0"/>
                    </a:lnTo>
                  </a:path>
                </a:pathLst>
              </a:custGeom>
              <a:solidFill>
                <a:srgbClr val="FF6400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5" name="Freeform: Shape 190"/>
              <p:cNvSpPr/>
              <p:nvPr/>
            </p:nvSpPr>
            <p:spPr bwMode="auto">
              <a:xfrm rot="1809314">
                <a:off x="4731911" y="7756928"/>
                <a:ext cx="999671" cy="975003"/>
              </a:xfrm>
              <a:custGeom>
                <a:avLst/>
                <a:gdLst>
                  <a:gd name="T0" fmla="*/ 3619 w 3858"/>
                  <a:gd name="T1" fmla="*/ 0 h 3767"/>
                  <a:gd name="T2" fmla="*/ 174 w 3858"/>
                  <a:gd name="T3" fmla="*/ 0 h 3767"/>
                  <a:gd name="T4" fmla="*/ 244 w 3858"/>
                  <a:gd name="T5" fmla="*/ 154 h 3767"/>
                  <a:gd name="T6" fmla="*/ 0 w 3858"/>
                  <a:gd name="T7" fmla="*/ 2442 h 3767"/>
                  <a:gd name="T8" fmla="*/ 945 w 3858"/>
                  <a:gd name="T9" fmla="*/ 1645 h 3767"/>
                  <a:gd name="T10" fmla="*/ 1935 w 3858"/>
                  <a:gd name="T11" fmla="*/ 3766 h 3767"/>
                  <a:gd name="T12" fmla="*/ 2892 w 3858"/>
                  <a:gd name="T13" fmla="*/ 1626 h 3767"/>
                  <a:gd name="T14" fmla="*/ 3857 w 3858"/>
                  <a:gd name="T15" fmla="*/ 2442 h 3767"/>
                  <a:gd name="T16" fmla="*/ 3599 w 3858"/>
                  <a:gd name="T17" fmla="*/ 45 h 3767"/>
                  <a:gd name="T18" fmla="*/ 3619 w 3858"/>
                  <a:gd name="T19" fmla="*/ 0 h 3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58" h="3767">
                    <a:moveTo>
                      <a:pt x="3619" y="0"/>
                    </a:moveTo>
                    <a:lnTo>
                      <a:pt x="174" y="0"/>
                    </a:lnTo>
                    <a:lnTo>
                      <a:pt x="244" y="154"/>
                    </a:lnTo>
                    <a:lnTo>
                      <a:pt x="0" y="2442"/>
                    </a:lnTo>
                    <a:lnTo>
                      <a:pt x="945" y="1645"/>
                    </a:lnTo>
                    <a:lnTo>
                      <a:pt x="1935" y="3766"/>
                    </a:lnTo>
                    <a:lnTo>
                      <a:pt x="2892" y="1626"/>
                    </a:lnTo>
                    <a:lnTo>
                      <a:pt x="3857" y="2442"/>
                    </a:lnTo>
                    <a:lnTo>
                      <a:pt x="3599" y="45"/>
                    </a:lnTo>
                    <a:lnTo>
                      <a:pt x="3619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6" name="Freeform: Shape 191"/>
              <p:cNvSpPr/>
              <p:nvPr/>
            </p:nvSpPr>
            <p:spPr bwMode="auto">
              <a:xfrm rot="1809314">
                <a:off x="4118760" y="5940647"/>
                <a:ext cx="733169" cy="1979725"/>
              </a:xfrm>
              <a:custGeom>
                <a:avLst/>
                <a:gdLst>
                  <a:gd name="T0" fmla="*/ 2507 w 2829"/>
                  <a:gd name="T1" fmla="*/ 0 h 7642"/>
                  <a:gd name="T2" fmla="*/ 328 w 2829"/>
                  <a:gd name="T3" fmla="*/ 2076 h 7642"/>
                  <a:gd name="T4" fmla="*/ 0 w 2829"/>
                  <a:gd name="T5" fmla="*/ 7641 h 7642"/>
                  <a:gd name="T6" fmla="*/ 663 w 2829"/>
                  <a:gd name="T7" fmla="*/ 7641 h 7642"/>
                  <a:gd name="T8" fmla="*/ 1498 w 2829"/>
                  <a:gd name="T9" fmla="*/ 4518 h 7642"/>
                  <a:gd name="T10" fmla="*/ 2828 w 2829"/>
                  <a:gd name="T11" fmla="*/ 3933 h 7642"/>
                  <a:gd name="T12" fmla="*/ 2507 w 2829"/>
                  <a:gd name="T13" fmla="*/ 0 h 7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9" h="7642">
                    <a:moveTo>
                      <a:pt x="2507" y="0"/>
                    </a:moveTo>
                    <a:lnTo>
                      <a:pt x="328" y="2076"/>
                    </a:lnTo>
                    <a:lnTo>
                      <a:pt x="0" y="7641"/>
                    </a:lnTo>
                    <a:lnTo>
                      <a:pt x="663" y="7641"/>
                    </a:lnTo>
                    <a:lnTo>
                      <a:pt x="1498" y="4518"/>
                    </a:lnTo>
                    <a:lnTo>
                      <a:pt x="2828" y="3933"/>
                    </a:lnTo>
                    <a:lnTo>
                      <a:pt x="2507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7" name="Freeform: Shape 192"/>
              <p:cNvSpPr/>
              <p:nvPr/>
            </p:nvSpPr>
            <p:spPr bwMode="auto">
              <a:xfrm rot="1809314">
                <a:off x="6407299" y="7270216"/>
                <a:ext cx="733169" cy="1979725"/>
              </a:xfrm>
              <a:custGeom>
                <a:avLst/>
                <a:gdLst>
                  <a:gd name="T0" fmla="*/ 321 w 2829"/>
                  <a:gd name="T1" fmla="*/ 0 h 7642"/>
                  <a:gd name="T2" fmla="*/ 2500 w 2829"/>
                  <a:gd name="T3" fmla="*/ 2076 h 7642"/>
                  <a:gd name="T4" fmla="*/ 2828 w 2829"/>
                  <a:gd name="T5" fmla="*/ 7641 h 7642"/>
                  <a:gd name="T6" fmla="*/ 2159 w 2829"/>
                  <a:gd name="T7" fmla="*/ 7641 h 7642"/>
                  <a:gd name="T8" fmla="*/ 1330 w 2829"/>
                  <a:gd name="T9" fmla="*/ 4518 h 7642"/>
                  <a:gd name="T10" fmla="*/ 0 w 2829"/>
                  <a:gd name="T11" fmla="*/ 3933 h 7642"/>
                  <a:gd name="T12" fmla="*/ 321 w 2829"/>
                  <a:gd name="T13" fmla="*/ 0 h 7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9" h="7642">
                    <a:moveTo>
                      <a:pt x="321" y="0"/>
                    </a:moveTo>
                    <a:lnTo>
                      <a:pt x="2500" y="2076"/>
                    </a:lnTo>
                    <a:lnTo>
                      <a:pt x="2828" y="7641"/>
                    </a:lnTo>
                    <a:lnTo>
                      <a:pt x="2159" y="7641"/>
                    </a:lnTo>
                    <a:lnTo>
                      <a:pt x="1330" y="4518"/>
                    </a:lnTo>
                    <a:lnTo>
                      <a:pt x="0" y="3933"/>
                    </a:lnTo>
                    <a:lnTo>
                      <a:pt x="32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8" name="Freeform: Shape 193"/>
              <p:cNvSpPr/>
              <p:nvPr/>
            </p:nvSpPr>
            <p:spPr bwMode="auto">
              <a:xfrm rot="1809314">
                <a:off x="5239860" y="4761439"/>
                <a:ext cx="2099995" cy="3397080"/>
              </a:xfrm>
              <a:custGeom>
                <a:avLst/>
                <a:gdLst>
                  <a:gd name="T0" fmla="*/ 7339 w 8099"/>
                  <a:gd name="T1" fmla="*/ 13110 h 13111"/>
                  <a:gd name="T2" fmla="*/ 7339 w 8099"/>
                  <a:gd name="T3" fmla="*/ 13110 h 13111"/>
                  <a:gd name="T4" fmla="*/ 8098 w 8099"/>
                  <a:gd name="T5" fmla="*/ 8734 h 13111"/>
                  <a:gd name="T6" fmla="*/ 4049 w 8099"/>
                  <a:gd name="T7" fmla="*/ 0 h 13111"/>
                  <a:gd name="T8" fmla="*/ 0 w 8099"/>
                  <a:gd name="T9" fmla="*/ 8734 h 13111"/>
                  <a:gd name="T10" fmla="*/ 759 w 8099"/>
                  <a:gd name="T11" fmla="*/ 13110 h 13111"/>
                  <a:gd name="T12" fmla="*/ 7339 w 8099"/>
                  <a:gd name="T13" fmla="*/ 13110 h 13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99" h="13111">
                    <a:moveTo>
                      <a:pt x="7339" y="13110"/>
                    </a:moveTo>
                    <a:lnTo>
                      <a:pt x="7339" y="13110"/>
                    </a:lnTo>
                    <a:cubicBezTo>
                      <a:pt x="7821" y="11799"/>
                      <a:pt x="8098" y="10309"/>
                      <a:pt x="8098" y="8734"/>
                    </a:cubicBezTo>
                    <a:cubicBezTo>
                      <a:pt x="8098" y="4846"/>
                      <a:pt x="6440" y="1504"/>
                      <a:pt x="4049" y="0"/>
                    </a:cubicBezTo>
                    <a:cubicBezTo>
                      <a:pt x="1665" y="1504"/>
                      <a:pt x="0" y="4846"/>
                      <a:pt x="0" y="8734"/>
                    </a:cubicBezTo>
                    <a:cubicBezTo>
                      <a:pt x="0" y="10309"/>
                      <a:pt x="277" y="11799"/>
                      <a:pt x="759" y="13110"/>
                    </a:cubicBezTo>
                    <a:lnTo>
                      <a:pt x="7339" y="1311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9" name="Freeform: Shape 194"/>
              <p:cNvSpPr/>
              <p:nvPr/>
            </p:nvSpPr>
            <p:spPr bwMode="auto">
              <a:xfrm rot="1809314">
                <a:off x="6441616" y="4953927"/>
                <a:ext cx="1124344" cy="556655"/>
              </a:xfrm>
              <a:custGeom>
                <a:avLst/>
                <a:gdLst>
                  <a:gd name="T0" fmla="*/ 4337 w 4338"/>
                  <a:gd name="T1" fmla="*/ 2153 h 2154"/>
                  <a:gd name="T2" fmla="*/ 4337 w 4338"/>
                  <a:gd name="T3" fmla="*/ 2153 h 2154"/>
                  <a:gd name="T4" fmla="*/ 2165 w 4338"/>
                  <a:gd name="T5" fmla="*/ 0 h 2154"/>
                  <a:gd name="T6" fmla="*/ 0 w 4338"/>
                  <a:gd name="T7" fmla="*/ 2153 h 2154"/>
                  <a:gd name="T8" fmla="*/ 4337 w 4338"/>
                  <a:gd name="T9" fmla="*/ 2153 h 2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8" h="2154">
                    <a:moveTo>
                      <a:pt x="4337" y="2153"/>
                    </a:moveTo>
                    <a:lnTo>
                      <a:pt x="4337" y="2153"/>
                    </a:lnTo>
                    <a:cubicBezTo>
                      <a:pt x="3721" y="1253"/>
                      <a:pt x="2988" y="514"/>
                      <a:pt x="2165" y="0"/>
                    </a:cubicBezTo>
                    <a:cubicBezTo>
                      <a:pt x="1343" y="514"/>
                      <a:pt x="610" y="1253"/>
                      <a:pt x="0" y="2153"/>
                    </a:cubicBezTo>
                    <a:lnTo>
                      <a:pt x="4337" y="215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0" name="Freeform: Shape 195"/>
              <p:cNvSpPr/>
              <p:nvPr/>
            </p:nvSpPr>
            <p:spPr bwMode="auto">
              <a:xfrm rot="1809314">
                <a:off x="5261122" y="6435272"/>
                <a:ext cx="2029081" cy="93728"/>
              </a:xfrm>
              <a:custGeom>
                <a:avLst/>
                <a:gdLst>
                  <a:gd name="T0" fmla="*/ 58 w 7829"/>
                  <a:gd name="T1" fmla="*/ 0 h 367"/>
                  <a:gd name="T2" fmla="*/ 58 w 7829"/>
                  <a:gd name="T3" fmla="*/ 0 h 367"/>
                  <a:gd name="T4" fmla="*/ 0 w 7829"/>
                  <a:gd name="T5" fmla="*/ 366 h 367"/>
                  <a:gd name="T6" fmla="*/ 7828 w 7829"/>
                  <a:gd name="T7" fmla="*/ 366 h 367"/>
                  <a:gd name="T8" fmla="*/ 7770 w 7829"/>
                  <a:gd name="T9" fmla="*/ 0 h 367"/>
                  <a:gd name="T10" fmla="*/ 58 w 7829"/>
                  <a:gd name="T11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29" h="367">
                    <a:moveTo>
                      <a:pt x="58" y="0"/>
                    </a:moveTo>
                    <a:lnTo>
                      <a:pt x="58" y="0"/>
                    </a:lnTo>
                    <a:cubicBezTo>
                      <a:pt x="39" y="122"/>
                      <a:pt x="20" y="244"/>
                      <a:pt x="0" y="366"/>
                    </a:cubicBezTo>
                    <a:cubicBezTo>
                      <a:pt x="7828" y="366"/>
                      <a:pt x="7828" y="366"/>
                      <a:pt x="7828" y="366"/>
                    </a:cubicBezTo>
                    <a:cubicBezTo>
                      <a:pt x="7808" y="244"/>
                      <a:pt x="7789" y="122"/>
                      <a:pt x="7770" y="0"/>
                    </a:cubicBezTo>
                    <a:lnTo>
                      <a:pt x="58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1" name="Freeform: Shape 196"/>
              <p:cNvSpPr/>
              <p:nvPr/>
            </p:nvSpPr>
            <p:spPr bwMode="auto">
              <a:xfrm rot="1809314">
                <a:off x="5149287" y="6589619"/>
                <a:ext cx="2071401" cy="104016"/>
              </a:xfrm>
              <a:custGeom>
                <a:avLst/>
                <a:gdLst>
                  <a:gd name="T0" fmla="*/ 7988 w 7989"/>
                  <a:gd name="T1" fmla="*/ 405 h 406"/>
                  <a:gd name="T2" fmla="*/ 7988 w 7989"/>
                  <a:gd name="T3" fmla="*/ 405 h 406"/>
                  <a:gd name="T4" fmla="*/ 7950 w 7989"/>
                  <a:gd name="T5" fmla="*/ 0 h 406"/>
                  <a:gd name="T6" fmla="*/ 33 w 7989"/>
                  <a:gd name="T7" fmla="*/ 0 h 406"/>
                  <a:gd name="T8" fmla="*/ 0 w 7989"/>
                  <a:gd name="T9" fmla="*/ 405 h 406"/>
                  <a:gd name="T10" fmla="*/ 7988 w 7989"/>
                  <a:gd name="T11" fmla="*/ 405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89" h="406">
                    <a:moveTo>
                      <a:pt x="7988" y="405"/>
                    </a:moveTo>
                    <a:lnTo>
                      <a:pt x="7988" y="405"/>
                    </a:lnTo>
                    <a:cubicBezTo>
                      <a:pt x="7975" y="263"/>
                      <a:pt x="7962" y="122"/>
                      <a:pt x="795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0" y="122"/>
                      <a:pt x="7" y="263"/>
                      <a:pt x="0" y="405"/>
                    </a:cubicBezTo>
                    <a:lnTo>
                      <a:pt x="7988" y="40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2" name="Freeform: Shape 197"/>
              <p:cNvSpPr/>
              <p:nvPr/>
            </p:nvSpPr>
            <p:spPr bwMode="auto">
              <a:xfrm rot="1809314">
                <a:off x="4589372" y="7801591"/>
                <a:ext cx="1668788" cy="296045"/>
              </a:xfrm>
              <a:custGeom>
                <a:avLst/>
                <a:gdLst>
                  <a:gd name="T0" fmla="*/ 6091 w 6440"/>
                  <a:gd name="T1" fmla="*/ 1144 h 1145"/>
                  <a:gd name="T2" fmla="*/ 6091 w 6440"/>
                  <a:gd name="T3" fmla="*/ 1144 h 1145"/>
                  <a:gd name="T4" fmla="*/ 6439 w 6440"/>
                  <a:gd name="T5" fmla="*/ 0 h 1145"/>
                  <a:gd name="T6" fmla="*/ 0 w 6440"/>
                  <a:gd name="T7" fmla="*/ 0 h 1145"/>
                  <a:gd name="T8" fmla="*/ 347 w 6440"/>
                  <a:gd name="T9" fmla="*/ 1144 h 1145"/>
                  <a:gd name="T10" fmla="*/ 6091 w 6440"/>
                  <a:gd name="T11" fmla="*/ 1144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40" h="1145">
                    <a:moveTo>
                      <a:pt x="6091" y="1144"/>
                    </a:moveTo>
                    <a:lnTo>
                      <a:pt x="6091" y="1144"/>
                    </a:lnTo>
                    <a:cubicBezTo>
                      <a:pt x="6227" y="778"/>
                      <a:pt x="6342" y="399"/>
                      <a:pt x="64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6" y="399"/>
                      <a:pt x="212" y="778"/>
                      <a:pt x="347" y="1144"/>
                    </a:cubicBezTo>
                    <a:lnTo>
                      <a:pt x="6091" y="1144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3" name="Freeform: Shape 198"/>
              <p:cNvSpPr/>
              <p:nvPr/>
            </p:nvSpPr>
            <p:spPr bwMode="auto">
              <a:xfrm rot="1809314">
                <a:off x="5526857" y="7885938"/>
                <a:ext cx="853266" cy="296045"/>
              </a:xfrm>
              <a:custGeom>
                <a:avLst/>
                <a:gdLst>
                  <a:gd name="T0" fmla="*/ 3291 w 3292"/>
                  <a:gd name="T1" fmla="*/ 0 h 1145"/>
                  <a:gd name="T2" fmla="*/ 3291 w 3292"/>
                  <a:gd name="T3" fmla="*/ 0 h 1145"/>
                  <a:gd name="T4" fmla="*/ 0 w 3292"/>
                  <a:gd name="T5" fmla="*/ 0 h 1145"/>
                  <a:gd name="T6" fmla="*/ 0 w 3292"/>
                  <a:gd name="T7" fmla="*/ 1144 h 1145"/>
                  <a:gd name="T8" fmla="*/ 2944 w 3292"/>
                  <a:gd name="T9" fmla="*/ 1144 h 1145"/>
                  <a:gd name="T10" fmla="*/ 3291 w 3292"/>
                  <a:gd name="T11" fmla="*/ 0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92" h="1145">
                    <a:moveTo>
                      <a:pt x="3291" y="0"/>
                    </a:moveTo>
                    <a:lnTo>
                      <a:pt x="3291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2944" y="1144"/>
                      <a:pt x="2944" y="1144"/>
                      <a:pt x="2944" y="1144"/>
                    </a:cubicBezTo>
                    <a:cubicBezTo>
                      <a:pt x="3079" y="778"/>
                      <a:pt x="3194" y="392"/>
                      <a:pt x="3291" y="0"/>
                    </a:cubicBezTo>
                  </a:path>
                </a:pathLst>
              </a:custGeom>
              <a:solidFill>
                <a:srgbClr val="B6B3B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4" name="Freeform: Shape 199"/>
              <p:cNvSpPr/>
              <p:nvPr/>
            </p:nvSpPr>
            <p:spPr bwMode="auto">
              <a:xfrm rot="1809314">
                <a:off x="4564103" y="7613700"/>
                <a:ext cx="1912414" cy="337194"/>
              </a:xfrm>
              <a:custGeom>
                <a:avLst/>
                <a:gdLst>
                  <a:gd name="T0" fmla="*/ 6979 w 7379"/>
                  <a:gd name="T1" fmla="*/ 1305 h 1306"/>
                  <a:gd name="T2" fmla="*/ 6979 w 7379"/>
                  <a:gd name="T3" fmla="*/ 1305 h 1306"/>
                  <a:gd name="T4" fmla="*/ 7378 w 7379"/>
                  <a:gd name="T5" fmla="*/ 0 h 1306"/>
                  <a:gd name="T6" fmla="*/ 0 w 7379"/>
                  <a:gd name="T7" fmla="*/ 0 h 1306"/>
                  <a:gd name="T8" fmla="*/ 399 w 7379"/>
                  <a:gd name="T9" fmla="*/ 1305 h 1306"/>
                  <a:gd name="T10" fmla="*/ 6979 w 7379"/>
                  <a:gd name="T11" fmla="*/ 1305 h 1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79" h="1306">
                    <a:moveTo>
                      <a:pt x="6979" y="1305"/>
                    </a:moveTo>
                    <a:lnTo>
                      <a:pt x="6979" y="1305"/>
                    </a:lnTo>
                    <a:cubicBezTo>
                      <a:pt x="7134" y="887"/>
                      <a:pt x="7268" y="450"/>
                      <a:pt x="737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0" y="450"/>
                      <a:pt x="245" y="887"/>
                      <a:pt x="399" y="1305"/>
                    </a:cubicBezTo>
                    <a:lnTo>
                      <a:pt x="6979" y="130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5" name="Freeform: Shape 200"/>
              <p:cNvSpPr/>
              <p:nvPr/>
            </p:nvSpPr>
            <p:spPr bwMode="auto">
              <a:xfrm rot="1809314">
                <a:off x="5520419" y="6593703"/>
                <a:ext cx="220752" cy="1990012"/>
              </a:xfrm>
              <a:custGeom>
                <a:avLst/>
                <a:gdLst>
                  <a:gd name="T0" fmla="*/ 617 w 855"/>
                  <a:gd name="T1" fmla="*/ 7680 h 7681"/>
                  <a:gd name="T2" fmla="*/ 237 w 855"/>
                  <a:gd name="T3" fmla="*/ 7680 h 7681"/>
                  <a:gd name="T4" fmla="*/ 0 w 855"/>
                  <a:gd name="T5" fmla="*/ 0 h 7681"/>
                  <a:gd name="T6" fmla="*/ 854 w 855"/>
                  <a:gd name="T7" fmla="*/ 0 h 7681"/>
                  <a:gd name="T8" fmla="*/ 617 w 855"/>
                  <a:gd name="T9" fmla="*/ 7680 h 7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5" h="7681">
                    <a:moveTo>
                      <a:pt x="617" y="7680"/>
                    </a:moveTo>
                    <a:lnTo>
                      <a:pt x="237" y="7680"/>
                    </a:lnTo>
                    <a:lnTo>
                      <a:pt x="0" y="0"/>
                    </a:lnTo>
                    <a:lnTo>
                      <a:pt x="854" y="0"/>
                    </a:lnTo>
                    <a:lnTo>
                      <a:pt x="617" y="768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6" name="Freeform: Shape 201"/>
              <p:cNvSpPr/>
              <p:nvPr/>
            </p:nvSpPr>
            <p:spPr bwMode="auto">
              <a:xfrm rot="1809314">
                <a:off x="6093487" y="5486708"/>
                <a:ext cx="953920" cy="953285"/>
              </a:xfrm>
              <a:custGeom>
                <a:avLst/>
                <a:gdLst>
                  <a:gd name="T0" fmla="*/ 3681 w 3682"/>
                  <a:gd name="T1" fmla="*/ 1845 h 3684"/>
                  <a:gd name="T2" fmla="*/ 3681 w 3682"/>
                  <a:gd name="T3" fmla="*/ 1845 h 3684"/>
                  <a:gd name="T4" fmla="*/ 1838 w 3682"/>
                  <a:gd name="T5" fmla="*/ 3683 h 3684"/>
                  <a:gd name="T6" fmla="*/ 0 w 3682"/>
                  <a:gd name="T7" fmla="*/ 1845 h 3684"/>
                  <a:gd name="T8" fmla="*/ 1838 w 3682"/>
                  <a:gd name="T9" fmla="*/ 0 h 3684"/>
                  <a:gd name="T10" fmla="*/ 3681 w 3682"/>
                  <a:gd name="T11" fmla="*/ 1845 h 3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82" h="3684">
                    <a:moveTo>
                      <a:pt x="3681" y="1845"/>
                    </a:moveTo>
                    <a:lnTo>
                      <a:pt x="3681" y="1845"/>
                    </a:lnTo>
                    <a:cubicBezTo>
                      <a:pt x="3681" y="2860"/>
                      <a:pt x="2853" y="3683"/>
                      <a:pt x="1838" y="3683"/>
                    </a:cubicBezTo>
                    <a:cubicBezTo>
                      <a:pt x="822" y="3683"/>
                      <a:pt x="0" y="2860"/>
                      <a:pt x="0" y="1845"/>
                    </a:cubicBezTo>
                    <a:cubicBezTo>
                      <a:pt x="0" y="829"/>
                      <a:pt x="822" y="0"/>
                      <a:pt x="1838" y="0"/>
                    </a:cubicBezTo>
                    <a:cubicBezTo>
                      <a:pt x="2853" y="0"/>
                      <a:pt x="3681" y="829"/>
                      <a:pt x="3681" y="184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7" name="Freeform: Shape 202"/>
              <p:cNvSpPr/>
              <p:nvPr/>
            </p:nvSpPr>
            <p:spPr bwMode="auto">
              <a:xfrm rot="1809314">
                <a:off x="6190134" y="5584853"/>
                <a:ext cx="759475" cy="758971"/>
              </a:xfrm>
              <a:custGeom>
                <a:avLst/>
                <a:gdLst>
                  <a:gd name="T0" fmla="*/ 2931 w 2932"/>
                  <a:gd name="T1" fmla="*/ 1466 h 2932"/>
                  <a:gd name="T2" fmla="*/ 2931 w 2932"/>
                  <a:gd name="T3" fmla="*/ 1466 h 2932"/>
                  <a:gd name="T4" fmla="*/ 1466 w 2932"/>
                  <a:gd name="T5" fmla="*/ 2931 h 2932"/>
                  <a:gd name="T6" fmla="*/ 0 w 2932"/>
                  <a:gd name="T7" fmla="*/ 1466 h 2932"/>
                  <a:gd name="T8" fmla="*/ 1466 w 2932"/>
                  <a:gd name="T9" fmla="*/ 0 h 2932"/>
                  <a:gd name="T10" fmla="*/ 2931 w 2932"/>
                  <a:gd name="T11" fmla="*/ 1466 h 2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2" h="2932">
                    <a:moveTo>
                      <a:pt x="2931" y="1466"/>
                    </a:moveTo>
                    <a:lnTo>
                      <a:pt x="2931" y="1466"/>
                    </a:lnTo>
                    <a:cubicBezTo>
                      <a:pt x="2931" y="2275"/>
                      <a:pt x="2276" y="2931"/>
                      <a:pt x="1466" y="2931"/>
                    </a:cubicBezTo>
                    <a:cubicBezTo>
                      <a:pt x="656" y="2931"/>
                      <a:pt x="0" y="2275"/>
                      <a:pt x="0" y="1466"/>
                    </a:cubicBezTo>
                    <a:cubicBezTo>
                      <a:pt x="0" y="656"/>
                      <a:pt x="656" y="0"/>
                      <a:pt x="1466" y="0"/>
                    </a:cubicBezTo>
                    <a:cubicBezTo>
                      <a:pt x="2276" y="0"/>
                      <a:pt x="2931" y="656"/>
                      <a:pt x="2931" y="1466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</p:grpSp>
      <p:grpSp>
        <p:nvGrpSpPr>
          <p:cNvPr id="70" name="2"/>
          <p:cNvGrpSpPr/>
          <p:nvPr>
            <p:custDataLst>
              <p:tags r:id="rId2"/>
            </p:custDataLst>
          </p:nvPr>
        </p:nvGrpSpPr>
        <p:grpSpPr>
          <a:xfrm>
            <a:off x="4738639" y="1533116"/>
            <a:ext cx="2717252" cy="4382155"/>
            <a:chOff x="4738639" y="872716"/>
            <a:chExt cx="2717252" cy="4382154"/>
          </a:xfrm>
        </p:grpSpPr>
        <p:grpSp>
          <p:nvGrpSpPr>
            <p:cNvPr id="71" name="Group 7"/>
            <p:cNvGrpSpPr/>
            <p:nvPr/>
          </p:nvGrpSpPr>
          <p:grpSpPr>
            <a:xfrm>
              <a:off x="5363340" y="872716"/>
              <a:ext cx="1487479" cy="3128839"/>
              <a:chOff x="360363" y="752475"/>
              <a:chExt cx="2474912" cy="5203825"/>
            </a:xfrm>
          </p:grpSpPr>
          <p:sp>
            <p:nvSpPr>
              <p:cNvPr id="75" name="Freeform: Shape 8"/>
              <p:cNvSpPr/>
              <p:nvPr/>
            </p:nvSpPr>
            <p:spPr bwMode="auto">
              <a:xfrm>
                <a:off x="360363" y="908050"/>
                <a:ext cx="2474912" cy="5048250"/>
              </a:xfrm>
              <a:custGeom>
                <a:avLst/>
                <a:gdLst>
                  <a:gd name="T0" fmla="*/ 4950 w 6875"/>
                  <a:gd name="T1" fmla="*/ 6773 h 14021"/>
                  <a:gd name="T2" fmla="*/ 4988 w 6875"/>
                  <a:gd name="T3" fmla="*/ 5399 h 14021"/>
                  <a:gd name="T4" fmla="*/ 4950 w 6875"/>
                  <a:gd name="T5" fmla="*/ 6773 h 14021"/>
                  <a:gd name="T6" fmla="*/ 1768 w 6875"/>
                  <a:gd name="T7" fmla="*/ 6773 h 14021"/>
                  <a:gd name="T8" fmla="*/ 1826 w 6875"/>
                  <a:gd name="T9" fmla="*/ 5281 h 14021"/>
                  <a:gd name="T10" fmla="*/ 1768 w 6875"/>
                  <a:gd name="T11" fmla="*/ 6773 h 14021"/>
                  <a:gd name="T12" fmla="*/ 3397 w 6875"/>
                  <a:gd name="T13" fmla="*/ 0 h 14021"/>
                  <a:gd name="T14" fmla="*/ 2062 w 6875"/>
                  <a:gd name="T15" fmla="*/ 1748 h 14021"/>
                  <a:gd name="T16" fmla="*/ 1904 w 6875"/>
                  <a:gd name="T17" fmla="*/ 2198 h 14021"/>
                  <a:gd name="T18" fmla="*/ 2200 w 6875"/>
                  <a:gd name="T19" fmla="*/ 2551 h 14021"/>
                  <a:gd name="T20" fmla="*/ 2828 w 6875"/>
                  <a:gd name="T21" fmla="*/ 3319 h 14021"/>
                  <a:gd name="T22" fmla="*/ 2651 w 6875"/>
                  <a:gd name="T23" fmla="*/ 3790 h 14021"/>
                  <a:gd name="T24" fmla="*/ 1080 w 6875"/>
                  <a:gd name="T25" fmla="*/ 4555 h 14021"/>
                  <a:gd name="T26" fmla="*/ 0 w 6875"/>
                  <a:gd name="T27" fmla="*/ 6773 h 14021"/>
                  <a:gd name="T28" fmla="*/ 0 w 6875"/>
                  <a:gd name="T29" fmla="*/ 7148 h 14021"/>
                  <a:gd name="T30" fmla="*/ 0 w 6875"/>
                  <a:gd name="T31" fmla="*/ 7148 h 14021"/>
                  <a:gd name="T32" fmla="*/ 982 w 6875"/>
                  <a:gd name="T33" fmla="*/ 9248 h 14021"/>
                  <a:gd name="T34" fmla="*/ 1866 w 6875"/>
                  <a:gd name="T35" fmla="*/ 13470 h 14021"/>
                  <a:gd name="T36" fmla="*/ 1138 w 6875"/>
                  <a:gd name="T37" fmla="*/ 13489 h 14021"/>
                  <a:gd name="T38" fmla="*/ 5577 w 6875"/>
                  <a:gd name="T39" fmla="*/ 14020 h 14021"/>
                  <a:gd name="T40" fmla="*/ 4968 w 6875"/>
                  <a:gd name="T41" fmla="*/ 13489 h 14021"/>
                  <a:gd name="T42" fmla="*/ 4852 w 6875"/>
                  <a:gd name="T43" fmla="*/ 9248 h 14021"/>
                  <a:gd name="T44" fmla="*/ 6874 w 6875"/>
                  <a:gd name="T45" fmla="*/ 7148 h 14021"/>
                  <a:gd name="T46" fmla="*/ 6874 w 6875"/>
                  <a:gd name="T47" fmla="*/ 6773 h 14021"/>
                  <a:gd name="T48" fmla="*/ 5655 w 6875"/>
                  <a:gd name="T49" fmla="*/ 4555 h 14021"/>
                  <a:gd name="T50" fmla="*/ 4260 w 6875"/>
                  <a:gd name="T51" fmla="*/ 3790 h 14021"/>
                  <a:gd name="T52" fmla="*/ 4026 w 6875"/>
                  <a:gd name="T53" fmla="*/ 3790 h 14021"/>
                  <a:gd name="T54" fmla="*/ 4615 w 6875"/>
                  <a:gd name="T55" fmla="*/ 2533 h 14021"/>
                  <a:gd name="T56" fmla="*/ 4693 w 6875"/>
                  <a:gd name="T57" fmla="*/ 2551 h 14021"/>
                  <a:gd name="T58" fmla="*/ 4832 w 6875"/>
                  <a:gd name="T59" fmla="*/ 1748 h 14021"/>
                  <a:gd name="T60" fmla="*/ 4812 w 6875"/>
                  <a:gd name="T61" fmla="*/ 1748 h 14021"/>
                  <a:gd name="T62" fmla="*/ 3397 w 6875"/>
                  <a:gd name="T63" fmla="*/ 0 h 14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75" h="14021">
                    <a:moveTo>
                      <a:pt x="4950" y="6773"/>
                    </a:moveTo>
                    <a:lnTo>
                      <a:pt x="4950" y="6773"/>
                    </a:lnTo>
                    <a:cubicBezTo>
                      <a:pt x="4950" y="5439"/>
                      <a:pt x="4950" y="5439"/>
                      <a:pt x="4950" y="5439"/>
                    </a:cubicBezTo>
                    <a:cubicBezTo>
                      <a:pt x="4988" y="5399"/>
                      <a:pt x="4988" y="5399"/>
                      <a:pt x="4988" y="5399"/>
                    </a:cubicBezTo>
                    <a:cubicBezTo>
                      <a:pt x="4988" y="6773"/>
                      <a:pt x="4988" y="6773"/>
                      <a:pt x="4988" y="6773"/>
                    </a:cubicBezTo>
                    <a:cubicBezTo>
                      <a:pt x="4950" y="6773"/>
                      <a:pt x="4950" y="6773"/>
                      <a:pt x="4950" y="6773"/>
                    </a:cubicBezTo>
                    <a:lnTo>
                      <a:pt x="1768" y="6773"/>
                    </a:lnTo>
                    <a:lnTo>
                      <a:pt x="1768" y="6773"/>
                    </a:lnTo>
                    <a:cubicBezTo>
                      <a:pt x="1768" y="5242"/>
                      <a:pt x="1768" y="5242"/>
                      <a:pt x="1768" y="5242"/>
                    </a:cubicBezTo>
                    <a:cubicBezTo>
                      <a:pt x="1826" y="5281"/>
                      <a:pt x="1826" y="5281"/>
                      <a:pt x="1826" y="5281"/>
                    </a:cubicBezTo>
                    <a:cubicBezTo>
                      <a:pt x="1826" y="6773"/>
                      <a:pt x="1826" y="6773"/>
                      <a:pt x="1826" y="6773"/>
                    </a:cubicBezTo>
                    <a:cubicBezTo>
                      <a:pt x="1768" y="6773"/>
                      <a:pt x="1768" y="6773"/>
                      <a:pt x="1768" y="6773"/>
                    </a:cubicBezTo>
                    <a:lnTo>
                      <a:pt x="3397" y="0"/>
                    </a:lnTo>
                    <a:lnTo>
                      <a:pt x="3397" y="0"/>
                    </a:lnTo>
                    <a:cubicBezTo>
                      <a:pt x="2593" y="0"/>
                      <a:pt x="1609" y="587"/>
                      <a:pt x="2082" y="1748"/>
                    </a:cubicBezTo>
                    <a:lnTo>
                      <a:pt x="2062" y="1748"/>
                    </a:lnTo>
                    <a:cubicBezTo>
                      <a:pt x="2062" y="1748"/>
                      <a:pt x="2062" y="1748"/>
                      <a:pt x="2042" y="1748"/>
                    </a:cubicBezTo>
                    <a:cubicBezTo>
                      <a:pt x="1924" y="1786"/>
                      <a:pt x="1866" y="1982"/>
                      <a:pt x="1904" y="2198"/>
                    </a:cubicBezTo>
                    <a:cubicBezTo>
                      <a:pt x="1944" y="2395"/>
                      <a:pt x="2062" y="2551"/>
                      <a:pt x="2180" y="2551"/>
                    </a:cubicBezTo>
                    <a:cubicBezTo>
                      <a:pt x="2200" y="2551"/>
                      <a:pt x="2200" y="2551"/>
                      <a:pt x="2200" y="2551"/>
                    </a:cubicBezTo>
                    <a:cubicBezTo>
                      <a:pt x="2218" y="2551"/>
                      <a:pt x="2238" y="2533"/>
                      <a:pt x="2258" y="2533"/>
                    </a:cubicBezTo>
                    <a:cubicBezTo>
                      <a:pt x="2377" y="2846"/>
                      <a:pt x="2593" y="3140"/>
                      <a:pt x="2828" y="3319"/>
                    </a:cubicBezTo>
                    <a:cubicBezTo>
                      <a:pt x="2828" y="3475"/>
                      <a:pt x="2828" y="3631"/>
                      <a:pt x="2828" y="3790"/>
                    </a:cubicBezTo>
                    <a:cubicBezTo>
                      <a:pt x="2651" y="3790"/>
                      <a:pt x="2651" y="3790"/>
                      <a:pt x="2651" y="3790"/>
                    </a:cubicBezTo>
                    <a:cubicBezTo>
                      <a:pt x="2593" y="3790"/>
                      <a:pt x="2593" y="3790"/>
                      <a:pt x="2593" y="3790"/>
                    </a:cubicBezTo>
                    <a:cubicBezTo>
                      <a:pt x="1846" y="3790"/>
                      <a:pt x="1317" y="3926"/>
                      <a:pt x="1080" y="4555"/>
                    </a:cubicBezTo>
                    <a:cubicBezTo>
                      <a:pt x="1080" y="6773"/>
                      <a:pt x="1080" y="6773"/>
                      <a:pt x="1080" y="6773"/>
                    </a:cubicBezTo>
                    <a:cubicBezTo>
                      <a:pt x="0" y="6773"/>
                      <a:pt x="0" y="6773"/>
                      <a:pt x="0" y="6773"/>
                    </a:cubicBezTo>
                    <a:cubicBezTo>
                      <a:pt x="0" y="7148"/>
                      <a:pt x="0" y="7148"/>
                      <a:pt x="0" y="7148"/>
                    </a:cubicBezTo>
                    <a:lnTo>
                      <a:pt x="0" y="7148"/>
                    </a:lnTo>
                    <a:lnTo>
                      <a:pt x="0" y="7148"/>
                    </a:lnTo>
                    <a:lnTo>
                      <a:pt x="0" y="7148"/>
                    </a:lnTo>
                    <a:lnTo>
                      <a:pt x="0" y="7148"/>
                    </a:lnTo>
                    <a:cubicBezTo>
                      <a:pt x="982" y="9248"/>
                      <a:pt x="982" y="9248"/>
                      <a:pt x="982" y="9248"/>
                    </a:cubicBezTo>
                    <a:cubicBezTo>
                      <a:pt x="1866" y="9248"/>
                      <a:pt x="1866" y="9248"/>
                      <a:pt x="1866" y="9248"/>
                    </a:cubicBezTo>
                    <a:cubicBezTo>
                      <a:pt x="1866" y="13470"/>
                      <a:pt x="1866" y="13470"/>
                      <a:pt x="1866" y="13470"/>
                    </a:cubicBezTo>
                    <a:cubicBezTo>
                      <a:pt x="1846" y="13470"/>
                      <a:pt x="1846" y="13489"/>
                      <a:pt x="1826" y="13489"/>
                    </a:cubicBezTo>
                    <a:cubicBezTo>
                      <a:pt x="1138" y="13489"/>
                      <a:pt x="1138" y="13489"/>
                      <a:pt x="1138" y="13489"/>
                    </a:cubicBezTo>
                    <a:cubicBezTo>
                      <a:pt x="1138" y="14020"/>
                      <a:pt x="1138" y="14020"/>
                      <a:pt x="1138" y="14020"/>
                    </a:cubicBezTo>
                    <a:cubicBezTo>
                      <a:pt x="5577" y="14020"/>
                      <a:pt x="5577" y="14020"/>
                      <a:pt x="5577" y="14020"/>
                    </a:cubicBezTo>
                    <a:cubicBezTo>
                      <a:pt x="5577" y="13489"/>
                      <a:pt x="5577" y="13489"/>
                      <a:pt x="5577" y="13489"/>
                    </a:cubicBezTo>
                    <a:cubicBezTo>
                      <a:pt x="4968" y="13489"/>
                      <a:pt x="4968" y="13489"/>
                      <a:pt x="4968" y="13489"/>
                    </a:cubicBezTo>
                    <a:cubicBezTo>
                      <a:pt x="4930" y="13470"/>
                      <a:pt x="4890" y="13450"/>
                      <a:pt x="4852" y="13430"/>
                    </a:cubicBezTo>
                    <a:cubicBezTo>
                      <a:pt x="4852" y="9248"/>
                      <a:pt x="4852" y="9248"/>
                      <a:pt x="4852" y="9248"/>
                    </a:cubicBezTo>
                    <a:cubicBezTo>
                      <a:pt x="5892" y="9248"/>
                      <a:pt x="5892" y="9248"/>
                      <a:pt x="5892" y="9248"/>
                    </a:cubicBezTo>
                    <a:cubicBezTo>
                      <a:pt x="6874" y="7148"/>
                      <a:pt x="6874" y="7148"/>
                      <a:pt x="6874" y="7148"/>
                    </a:cubicBezTo>
                    <a:lnTo>
                      <a:pt x="6874" y="7148"/>
                    </a:lnTo>
                    <a:cubicBezTo>
                      <a:pt x="6874" y="6773"/>
                      <a:pt x="6874" y="6773"/>
                      <a:pt x="6874" y="6773"/>
                    </a:cubicBezTo>
                    <a:cubicBezTo>
                      <a:pt x="5655" y="6773"/>
                      <a:pt x="5655" y="6773"/>
                      <a:pt x="5655" y="6773"/>
                    </a:cubicBezTo>
                    <a:cubicBezTo>
                      <a:pt x="5655" y="4555"/>
                      <a:pt x="5655" y="4555"/>
                      <a:pt x="5655" y="4555"/>
                    </a:cubicBezTo>
                    <a:lnTo>
                      <a:pt x="5655" y="4555"/>
                    </a:lnTo>
                    <a:cubicBezTo>
                      <a:pt x="5617" y="4024"/>
                      <a:pt x="4751" y="3790"/>
                      <a:pt x="4260" y="3790"/>
                    </a:cubicBezTo>
                    <a:cubicBezTo>
                      <a:pt x="4222" y="3790"/>
                      <a:pt x="4222" y="3790"/>
                      <a:pt x="4222" y="3790"/>
                    </a:cubicBezTo>
                    <a:cubicBezTo>
                      <a:pt x="4026" y="3790"/>
                      <a:pt x="4026" y="3790"/>
                      <a:pt x="4026" y="3790"/>
                    </a:cubicBezTo>
                    <a:cubicBezTo>
                      <a:pt x="4026" y="3651"/>
                      <a:pt x="4026" y="3495"/>
                      <a:pt x="4026" y="3337"/>
                    </a:cubicBezTo>
                    <a:cubicBezTo>
                      <a:pt x="4280" y="3140"/>
                      <a:pt x="4497" y="2846"/>
                      <a:pt x="4615" y="2533"/>
                    </a:cubicBezTo>
                    <a:cubicBezTo>
                      <a:pt x="4635" y="2533"/>
                      <a:pt x="4653" y="2551"/>
                      <a:pt x="4673" y="2551"/>
                    </a:cubicBezTo>
                    <a:lnTo>
                      <a:pt x="4693" y="2551"/>
                    </a:lnTo>
                    <a:cubicBezTo>
                      <a:pt x="4812" y="2551"/>
                      <a:pt x="4930" y="2395"/>
                      <a:pt x="4968" y="2198"/>
                    </a:cubicBezTo>
                    <a:cubicBezTo>
                      <a:pt x="5008" y="1982"/>
                      <a:pt x="4950" y="1786"/>
                      <a:pt x="4832" y="1748"/>
                    </a:cubicBezTo>
                    <a:lnTo>
                      <a:pt x="4812" y="1748"/>
                    </a:lnTo>
                    <a:lnTo>
                      <a:pt x="4812" y="1748"/>
                    </a:lnTo>
                    <a:cubicBezTo>
                      <a:pt x="5008" y="1295"/>
                      <a:pt x="4910" y="371"/>
                      <a:pt x="4202" y="333"/>
                    </a:cubicBezTo>
                    <a:cubicBezTo>
                      <a:pt x="4066" y="96"/>
                      <a:pt x="3751" y="0"/>
                      <a:pt x="3397" y="0"/>
                    </a:cubicBezTo>
                    <a:lnTo>
                      <a:pt x="4950" y="6773"/>
                    </a:lnTo>
                  </a:path>
                </a:pathLst>
              </a:custGeom>
              <a:solidFill>
                <a:srgbClr val="E6E9E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6" name="Freeform: Shape 9"/>
              <p:cNvSpPr/>
              <p:nvPr/>
            </p:nvSpPr>
            <p:spPr bwMode="auto">
              <a:xfrm>
                <a:off x="749300" y="2547938"/>
                <a:ext cx="247650" cy="1484312"/>
              </a:xfrm>
              <a:custGeom>
                <a:avLst/>
                <a:gdLst>
                  <a:gd name="T0" fmla="*/ 688 w 689"/>
                  <a:gd name="T1" fmla="*/ 4124 h 4125"/>
                  <a:gd name="T2" fmla="*/ 0 w 689"/>
                  <a:gd name="T3" fmla="*/ 4124 h 4125"/>
                  <a:gd name="T4" fmla="*/ 0 w 689"/>
                  <a:gd name="T5" fmla="*/ 0 h 4125"/>
                  <a:gd name="T6" fmla="*/ 688 w 689"/>
                  <a:gd name="T7" fmla="*/ 0 h 4125"/>
                  <a:gd name="T8" fmla="*/ 688 w 689"/>
                  <a:gd name="T9" fmla="*/ 4124 h 4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9" h="4125">
                    <a:moveTo>
                      <a:pt x="688" y="4124"/>
                    </a:moveTo>
                    <a:lnTo>
                      <a:pt x="0" y="4124"/>
                    </a:lnTo>
                    <a:lnTo>
                      <a:pt x="0" y="0"/>
                    </a:lnTo>
                    <a:lnTo>
                      <a:pt x="688" y="0"/>
                    </a:lnTo>
                    <a:lnTo>
                      <a:pt x="688" y="4124"/>
                    </a:lnTo>
                  </a:path>
                </a:pathLst>
              </a:custGeom>
              <a:solidFill>
                <a:srgbClr val="1B263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7" name="Freeform: Shape 10"/>
              <p:cNvSpPr/>
              <p:nvPr/>
            </p:nvSpPr>
            <p:spPr bwMode="auto">
              <a:xfrm>
                <a:off x="954088" y="4032250"/>
                <a:ext cx="85725" cy="184150"/>
              </a:xfrm>
              <a:custGeom>
                <a:avLst/>
                <a:gdLst>
                  <a:gd name="T0" fmla="*/ 177 w 238"/>
                  <a:gd name="T1" fmla="*/ 78 h 512"/>
                  <a:gd name="T2" fmla="*/ 177 w 238"/>
                  <a:gd name="T3" fmla="*/ 78 h 512"/>
                  <a:gd name="T4" fmla="*/ 98 w 238"/>
                  <a:gd name="T5" fmla="*/ 0 h 512"/>
                  <a:gd name="T6" fmla="*/ 0 w 238"/>
                  <a:gd name="T7" fmla="*/ 0 h 512"/>
                  <a:gd name="T8" fmla="*/ 20 w 238"/>
                  <a:gd name="T9" fmla="*/ 511 h 512"/>
                  <a:gd name="T10" fmla="*/ 237 w 238"/>
                  <a:gd name="T11" fmla="*/ 353 h 512"/>
                  <a:gd name="T12" fmla="*/ 177 w 238"/>
                  <a:gd name="T13" fmla="*/ 78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512">
                    <a:moveTo>
                      <a:pt x="177" y="78"/>
                    </a:moveTo>
                    <a:lnTo>
                      <a:pt x="177" y="78"/>
                    </a:lnTo>
                    <a:cubicBezTo>
                      <a:pt x="159" y="38"/>
                      <a:pt x="119" y="18"/>
                      <a:pt x="9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511"/>
                      <a:pt x="20" y="511"/>
                      <a:pt x="20" y="511"/>
                    </a:cubicBezTo>
                    <a:cubicBezTo>
                      <a:pt x="20" y="511"/>
                      <a:pt x="197" y="411"/>
                      <a:pt x="237" y="353"/>
                    </a:cubicBezTo>
                    <a:cubicBezTo>
                      <a:pt x="237" y="333"/>
                      <a:pt x="237" y="156"/>
                      <a:pt x="177" y="78"/>
                    </a:cubicBezTo>
                  </a:path>
                </a:pathLst>
              </a:custGeom>
              <a:solidFill>
                <a:srgbClr val="DBAD78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8" name="Freeform: Shape 11"/>
              <p:cNvSpPr/>
              <p:nvPr/>
            </p:nvSpPr>
            <p:spPr bwMode="auto">
              <a:xfrm>
                <a:off x="712788" y="4032250"/>
                <a:ext cx="298450" cy="190500"/>
              </a:xfrm>
              <a:custGeom>
                <a:avLst/>
                <a:gdLst>
                  <a:gd name="T0" fmla="*/ 727 w 827"/>
                  <a:gd name="T1" fmla="*/ 0 h 530"/>
                  <a:gd name="T2" fmla="*/ 727 w 827"/>
                  <a:gd name="T3" fmla="*/ 0 h 530"/>
                  <a:gd name="T4" fmla="*/ 118 w 827"/>
                  <a:gd name="T5" fmla="*/ 0 h 530"/>
                  <a:gd name="T6" fmla="*/ 0 w 827"/>
                  <a:gd name="T7" fmla="*/ 217 h 530"/>
                  <a:gd name="T8" fmla="*/ 0 w 827"/>
                  <a:gd name="T9" fmla="*/ 255 h 530"/>
                  <a:gd name="T10" fmla="*/ 274 w 827"/>
                  <a:gd name="T11" fmla="*/ 529 h 530"/>
                  <a:gd name="T12" fmla="*/ 549 w 827"/>
                  <a:gd name="T13" fmla="*/ 529 h 530"/>
                  <a:gd name="T14" fmla="*/ 826 w 827"/>
                  <a:gd name="T15" fmla="*/ 255 h 530"/>
                  <a:gd name="T16" fmla="*/ 826 w 827"/>
                  <a:gd name="T17" fmla="*/ 217 h 530"/>
                  <a:gd name="T18" fmla="*/ 727 w 827"/>
                  <a:gd name="T19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7" h="530">
                    <a:moveTo>
                      <a:pt x="727" y="0"/>
                    </a:moveTo>
                    <a:lnTo>
                      <a:pt x="727" y="0"/>
                    </a:lnTo>
                    <a:cubicBezTo>
                      <a:pt x="118" y="0"/>
                      <a:pt x="118" y="0"/>
                      <a:pt x="118" y="0"/>
                    </a:cubicBezTo>
                    <a:cubicBezTo>
                      <a:pt x="40" y="38"/>
                      <a:pt x="0" y="118"/>
                      <a:pt x="0" y="217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411"/>
                      <a:pt x="138" y="529"/>
                      <a:pt x="274" y="529"/>
                    </a:cubicBezTo>
                    <a:cubicBezTo>
                      <a:pt x="549" y="529"/>
                      <a:pt x="549" y="529"/>
                      <a:pt x="549" y="529"/>
                    </a:cubicBezTo>
                    <a:cubicBezTo>
                      <a:pt x="707" y="529"/>
                      <a:pt x="826" y="411"/>
                      <a:pt x="826" y="255"/>
                    </a:cubicBezTo>
                    <a:cubicBezTo>
                      <a:pt x="826" y="217"/>
                      <a:pt x="826" y="217"/>
                      <a:pt x="826" y="217"/>
                    </a:cubicBezTo>
                    <a:cubicBezTo>
                      <a:pt x="826" y="118"/>
                      <a:pt x="786" y="38"/>
                      <a:pt x="727" y="0"/>
                    </a:cubicBezTo>
                  </a:path>
                </a:pathLst>
              </a:custGeom>
              <a:solidFill>
                <a:srgbClr val="E8BD8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79" name="Freeform: Shape 12"/>
              <p:cNvSpPr/>
              <p:nvPr/>
            </p:nvSpPr>
            <p:spPr bwMode="auto">
              <a:xfrm>
                <a:off x="2155825" y="2547938"/>
                <a:ext cx="239713" cy="1484312"/>
              </a:xfrm>
              <a:custGeom>
                <a:avLst/>
                <a:gdLst>
                  <a:gd name="T0" fmla="*/ 0 w 668"/>
                  <a:gd name="T1" fmla="*/ 4124 h 4125"/>
                  <a:gd name="T2" fmla="*/ 667 w 668"/>
                  <a:gd name="T3" fmla="*/ 4124 h 4125"/>
                  <a:gd name="T4" fmla="*/ 667 w 668"/>
                  <a:gd name="T5" fmla="*/ 0 h 4125"/>
                  <a:gd name="T6" fmla="*/ 0 w 668"/>
                  <a:gd name="T7" fmla="*/ 0 h 4125"/>
                  <a:gd name="T8" fmla="*/ 0 w 668"/>
                  <a:gd name="T9" fmla="*/ 4124 h 4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4125">
                    <a:moveTo>
                      <a:pt x="0" y="4124"/>
                    </a:moveTo>
                    <a:lnTo>
                      <a:pt x="667" y="4124"/>
                    </a:lnTo>
                    <a:lnTo>
                      <a:pt x="667" y="0"/>
                    </a:lnTo>
                    <a:lnTo>
                      <a:pt x="0" y="0"/>
                    </a:lnTo>
                    <a:lnTo>
                      <a:pt x="0" y="4124"/>
                    </a:lnTo>
                  </a:path>
                </a:pathLst>
              </a:custGeom>
              <a:solidFill>
                <a:srgbClr val="1B263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0" name="Freeform: Shape 13"/>
              <p:cNvSpPr/>
              <p:nvPr/>
            </p:nvSpPr>
            <p:spPr bwMode="auto">
              <a:xfrm>
                <a:off x="1052513" y="3671888"/>
                <a:ext cx="1060450" cy="2276475"/>
              </a:xfrm>
              <a:custGeom>
                <a:avLst/>
                <a:gdLst>
                  <a:gd name="T0" fmla="*/ 2946 w 2947"/>
                  <a:gd name="T1" fmla="*/ 0 h 6324"/>
                  <a:gd name="T2" fmla="*/ 2946 w 2947"/>
                  <a:gd name="T3" fmla="*/ 0 h 6324"/>
                  <a:gd name="T4" fmla="*/ 2827 w 2947"/>
                  <a:gd name="T5" fmla="*/ 6323 h 6324"/>
                  <a:gd name="T6" fmla="*/ 1591 w 2947"/>
                  <a:gd name="T7" fmla="*/ 6323 h 6324"/>
                  <a:gd name="T8" fmla="*/ 1591 w 2947"/>
                  <a:gd name="T9" fmla="*/ 1768 h 6324"/>
                  <a:gd name="T10" fmla="*/ 1493 w 2947"/>
                  <a:gd name="T11" fmla="*/ 1669 h 6324"/>
                  <a:gd name="T12" fmla="*/ 1415 w 2947"/>
                  <a:gd name="T13" fmla="*/ 1768 h 6324"/>
                  <a:gd name="T14" fmla="*/ 1415 w 2947"/>
                  <a:gd name="T15" fmla="*/ 6323 h 6324"/>
                  <a:gd name="T16" fmla="*/ 118 w 2947"/>
                  <a:gd name="T17" fmla="*/ 6323 h 6324"/>
                  <a:gd name="T18" fmla="*/ 0 w 2947"/>
                  <a:gd name="T19" fmla="*/ 20 h 6324"/>
                  <a:gd name="T20" fmla="*/ 2946 w 2947"/>
                  <a:gd name="T21" fmla="*/ 0 h 6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47" h="6324">
                    <a:moveTo>
                      <a:pt x="2946" y="0"/>
                    </a:moveTo>
                    <a:lnTo>
                      <a:pt x="2946" y="0"/>
                    </a:lnTo>
                    <a:cubicBezTo>
                      <a:pt x="2827" y="6323"/>
                      <a:pt x="2827" y="6323"/>
                      <a:pt x="2827" y="6323"/>
                    </a:cubicBezTo>
                    <a:cubicBezTo>
                      <a:pt x="1591" y="6323"/>
                      <a:pt x="1591" y="6323"/>
                      <a:pt x="1591" y="6323"/>
                    </a:cubicBezTo>
                    <a:cubicBezTo>
                      <a:pt x="1591" y="1768"/>
                      <a:pt x="1591" y="1768"/>
                      <a:pt x="1591" y="1768"/>
                    </a:cubicBezTo>
                    <a:cubicBezTo>
                      <a:pt x="1591" y="1708"/>
                      <a:pt x="1551" y="1669"/>
                      <a:pt x="1493" y="1669"/>
                    </a:cubicBezTo>
                    <a:cubicBezTo>
                      <a:pt x="1455" y="1669"/>
                      <a:pt x="1415" y="1708"/>
                      <a:pt x="1415" y="1768"/>
                    </a:cubicBezTo>
                    <a:cubicBezTo>
                      <a:pt x="1415" y="6323"/>
                      <a:pt x="1415" y="6323"/>
                      <a:pt x="1415" y="6323"/>
                    </a:cubicBezTo>
                    <a:cubicBezTo>
                      <a:pt x="118" y="6323"/>
                      <a:pt x="118" y="6323"/>
                      <a:pt x="118" y="6323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2946" y="0"/>
                    </a:lnTo>
                  </a:path>
                </a:pathLst>
              </a:custGeom>
              <a:solidFill>
                <a:srgbClr val="1D1C1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1" name="Freeform: Shape 14"/>
              <p:cNvSpPr/>
              <p:nvPr/>
            </p:nvSpPr>
            <p:spPr bwMode="auto">
              <a:xfrm>
                <a:off x="1625600" y="5715000"/>
                <a:ext cx="593725" cy="233363"/>
              </a:xfrm>
              <a:custGeom>
                <a:avLst/>
                <a:gdLst>
                  <a:gd name="T0" fmla="*/ 0 w 1650"/>
                  <a:gd name="T1" fmla="*/ 648 h 649"/>
                  <a:gd name="T2" fmla="*/ 0 w 1650"/>
                  <a:gd name="T3" fmla="*/ 648 h 649"/>
                  <a:gd name="T4" fmla="*/ 1060 w 1650"/>
                  <a:gd name="T5" fmla="*/ 58 h 649"/>
                  <a:gd name="T6" fmla="*/ 1611 w 1650"/>
                  <a:gd name="T7" fmla="*/ 648 h 649"/>
                  <a:gd name="T8" fmla="*/ 0 w 1650"/>
                  <a:gd name="T9" fmla="*/ 648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0" h="649">
                    <a:moveTo>
                      <a:pt x="0" y="648"/>
                    </a:moveTo>
                    <a:lnTo>
                      <a:pt x="0" y="648"/>
                    </a:lnTo>
                    <a:cubicBezTo>
                      <a:pt x="0" y="0"/>
                      <a:pt x="629" y="58"/>
                      <a:pt x="1060" y="58"/>
                    </a:cubicBezTo>
                    <a:cubicBezTo>
                      <a:pt x="1493" y="58"/>
                      <a:pt x="1649" y="255"/>
                      <a:pt x="1611" y="648"/>
                    </a:cubicBezTo>
                    <a:lnTo>
                      <a:pt x="0" y="648"/>
                    </a:lnTo>
                  </a:path>
                </a:pathLst>
              </a:custGeom>
              <a:solidFill>
                <a:srgbClr val="1B263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2" name="Freeform: Shape 15"/>
              <p:cNvSpPr/>
              <p:nvPr/>
            </p:nvSpPr>
            <p:spPr bwMode="auto">
              <a:xfrm>
                <a:off x="946150" y="5715000"/>
                <a:ext cx="595313" cy="233363"/>
              </a:xfrm>
              <a:custGeom>
                <a:avLst/>
                <a:gdLst>
                  <a:gd name="T0" fmla="*/ 1652 w 1653"/>
                  <a:gd name="T1" fmla="*/ 648 h 649"/>
                  <a:gd name="T2" fmla="*/ 1652 w 1653"/>
                  <a:gd name="T3" fmla="*/ 648 h 649"/>
                  <a:gd name="T4" fmla="*/ 589 w 1653"/>
                  <a:gd name="T5" fmla="*/ 58 h 649"/>
                  <a:gd name="T6" fmla="*/ 40 w 1653"/>
                  <a:gd name="T7" fmla="*/ 648 h 649"/>
                  <a:gd name="T8" fmla="*/ 1652 w 1653"/>
                  <a:gd name="T9" fmla="*/ 648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3" h="649">
                    <a:moveTo>
                      <a:pt x="1652" y="648"/>
                    </a:moveTo>
                    <a:lnTo>
                      <a:pt x="1652" y="648"/>
                    </a:lnTo>
                    <a:cubicBezTo>
                      <a:pt x="1652" y="0"/>
                      <a:pt x="1002" y="58"/>
                      <a:pt x="589" y="58"/>
                    </a:cubicBezTo>
                    <a:cubicBezTo>
                      <a:pt x="159" y="58"/>
                      <a:pt x="0" y="255"/>
                      <a:pt x="40" y="648"/>
                    </a:cubicBezTo>
                    <a:lnTo>
                      <a:pt x="1652" y="648"/>
                    </a:lnTo>
                  </a:path>
                </a:pathLst>
              </a:custGeom>
              <a:solidFill>
                <a:srgbClr val="1B263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3" name="Freeform: Shape 16"/>
              <p:cNvSpPr/>
              <p:nvPr/>
            </p:nvSpPr>
            <p:spPr bwMode="auto">
              <a:xfrm>
                <a:off x="749300" y="2273300"/>
                <a:ext cx="1647825" cy="1766888"/>
              </a:xfrm>
              <a:custGeom>
                <a:avLst/>
                <a:gdLst>
                  <a:gd name="T0" fmla="*/ 746 w 4576"/>
                  <a:gd name="T1" fmla="*/ 4907 h 4908"/>
                  <a:gd name="T2" fmla="*/ 746 w 4576"/>
                  <a:gd name="T3" fmla="*/ 4907 h 4908"/>
                  <a:gd name="T4" fmla="*/ 746 w 4576"/>
                  <a:gd name="T5" fmla="*/ 1491 h 4908"/>
                  <a:gd name="T6" fmla="*/ 0 w 4576"/>
                  <a:gd name="T7" fmla="*/ 765 h 4908"/>
                  <a:gd name="T8" fmla="*/ 1513 w 4576"/>
                  <a:gd name="T9" fmla="*/ 0 h 4908"/>
                  <a:gd name="T10" fmla="*/ 3180 w 4576"/>
                  <a:gd name="T11" fmla="*/ 0 h 4908"/>
                  <a:gd name="T12" fmla="*/ 4575 w 4576"/>
                  <a:gd name="T13" fmla="*/ 803 h 4908"/>
                  <a:gd name="T14" fmla="*/ 3870 w 4576"/>
                  <a:gd name="T15" fmla="*/ 1649 h 4908"/>
                  <a:gd name="T16" fmla="*/ 3870 w 4576"/>
                  <a:gd name="T17" fmla="*/ 4907 h 4908"/>
                  <a:gd name="T18" fmla="*/ 746 w 4576"/>
                  <a:gd name="T19" fmla="*/ 4907 h 4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76" h="4908">
                    <a:moveTo>
                      <a:pt x="746" y="4907"/>
                    </a:moveTo>
                    <a:lnTo>
                      <a:pt x="746" y="4907"/>
                    </a:lnTo>
                    <a:cubicBezTo>
                      <a:pt x="746" y="1491"/>
                      <a:pt x="746" y="1491"/>
                      <a:pt x="746" y="1491"/>
                    </a:cubicBezTo>
                    <a:cubicBezTo>
                      <a:pt x="0" y="765"/>
                      <a:pt x="0" y="765"/>
                      <a:pt x="0" y="765"/>
                    </a:cubicBezTo>
                    <a:cubicBezTo>
                      <a:pt x="237" y="136"/>
                      <a:pt x="766" y="0"/>
                      <a:pt x="1513" y="0"/>
                    </a:cubicBezTo>
                    <a:cubicBezTo>
                      <a:pt x="3180" y="0"/>
                      <a:pt x="3180" y="0"/>
                      <a:pt x="3180" y="0"/>
                    </a:cubicBezTo>
                    <a:cubicBezTo>
                      <a:pt x="3671" y="0"/>
                      <a:pt x="4575" y="234"/>
                      <a:pt x="4575" y="803"/>
                    </a:cubicBezTo>
                    <a:cubicBezTo>
                      <a:pt x="3870" y="1649"/>
                      <a:pt x="3870" y="1649"/>
                      <a:pt x="3870" y="1649"/>
                    </a:cubicBezTo>
                    <a:cubicBezTo>
                      <a:pt x="3870" y="4907"/>
                      <a:pt x="3870" y="4907"/>
                      <a:pt x="3870" y="4907"/>
                    </a:cubicBezTo>
                    <a:lnTo>
                      <a:pt x="746" y="4907"/>
                    </a:lnTo>
                  </a:path>
                </a:pathLst>
              </a:custGeom>
              <a:solidFill>
                <a:srgbClr val="2D3D4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4" name="Freeform: Shape 17"/>
              <p:cNvSpPr/>
              <p:nvPr/>
            </p:nvSpPr>
            <p:spPr bwMode="auto">
              <a:xfrm>
                <a:off x="1314450" y="2273300"/>
                <a:ext cx="565150" cy="1209675"/>
              </a:xfrm>
              <a:custGeom>
                <a:avLst/>
                <a:gdLst>
                  <a:gd name="T0" fmla="*/ 0 w 1572"/>
                  <a:gd name="T1" fmla="*/ 0 h 3359"/>
                  <a:gd name="T2" fmla="*/ 1571 w 1572"/>
                  <a:gd name="T3" fmla="*/ 0 h 3359"/>
                  <a:gd name="T4" fmla="*/ 1571 w 1572"/>
                  <a:gd name="T5" fmla="*/ 254 h 3359"/>
                  <a:gd name="T6" fmla="*/ 786 w 1572"/>
                  <a:gd name="T7" fmla="*/ 3358 h 3359"/>
                  <a:gd name="T8" fmla="*/ 0 w 1572"/>
                  <a:gd name="T9" fmla="*/ 254 h 3359"/>
                  <a:gd name="T10" fmla="*/ 0 w 1572"/>
                  <a:gd name="T11" fmla="*/ 0 h 3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2" h="3359">
                    <a:moveTo>
                      <a:pt x="0" y="0"/>
                    </a:moveTo>
                    <a:lnTo>
                      <a:pt x="1571" y="0"/>
                    </a:lnTo>
                    <a:lnTo>
                      <a:pt x="1571" y="254"/>
                    </a:lnTo>
                    <a:lnTo>
                      <a:pt x="786" y="3358"/>
                    </a:ln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5" name="Freeform: Shape 18"/>
              <p:cNvSpPr/>
              <p:nvPr/>
            </p:nvSpPr>
            <p:spPr bwMode="auto">
              <a:xfrm>
                <a:off x="1484313" y="2386013"/>
                <a:ext cx="212725" cy="106362"/>
              </a:xfrm>
              <a:custGeom>
                <a:avLst/>
                <a:gdLst>
                  <a:gd name="T0" fmla="*/ 159 w 590"/>
                  <a:gd name="T1" fmla="*/ 295 h 296"/>
                  <a:gd name="T2" fmla="*/ 433 w 590"/>
                  <a:gd name="T3" fmla="*/ 295 h 296"/>
                  <a:gd name="T4" fmla="*/ 589 w 590"/>
                  <a:gd name="T5" fmla="*/ 0 h 296"/>
                  <a:gd name="T6" fmla="*/ 0 w 590"/>
                  <a:gd name="T7" fmla="*/ 0 h 296"/>
                  <a:gd name="T8" fmla="*/ 159 w 590"/>
                  <a:gd name="T9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" h="296">
                    <a:moveTo>
                      <a:pt x="159" y="295"/>
                    </a:moveTo>
                    <a:lnTo>
                      <a:pt x="433" y="295"/>
                    </a:lnTo>
                    <a:lnTo>
                      <a:pt x="589" y="0"/>
                    </a:lnTo>
                    <a:lnTo>
                      <a:pt x="0" y="0"/>
                    </a:lnTo>
                    <a:lnTo>
                      <a:pt x="159" y="295"/>
                    </a:lnTo>
                  </a:path>
                </a:pathLst>
              </a:custGeom>
              <a:solidFill>
                <a:srgbClr val="1D1C1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6" name="Freeform: Shape 19"/>
              <p:cNvSpPr/>
              <p:nvPr/>
            </p:nvSpPr>
            <p:spPr bwMode="auto">
              <a:xfrm>
                <a:off x="1377950" y="1593850"/>
                <a:ext cx="431800" cy="827088"/>
              </a:xfrm>
              <a:custGeom>
                <a:avLst/>
                <a:gdLst>
                  <a:gd name="T0" fmla="*/ 0 w 1199"/>
                  <a:gd name="T1" fmla="*/ 1944 h 2297"/>
                  <a:gd name="T2" fmla="*/ 0 w 1199"/>
                  <a:gd name="T3" fmla="*/ 1944 h 2297"/>
                  <a:gd name="T4" fmla="*/ 589 w 1199"/>
                  <a:gd name="T5" fmla="*/ 2296 h 2297"/>
                  <a:gd name="T6" fmla="*/ 1198 w 1199"/>
                  <a:gd name="T7" fmla="*/ 1924 h 2297"/>
                  <a:gd name="T8" fmla="*/ 1198 w 1199"/>
                  <a:gd name="T9" fmla="*/ 0 h 2297"/>
                  <a:gd name="T10" fmla="*/ 0 w 1199"/>
                  <a:gd name="T11" fmla="*/ 0 h 2297"/>
                  <a:gd name="T12" fmla="*/ 0 w 1199"/>
                  <a:gd name="T13" fmla="*/ 1944 h 2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9" h="2297">
                    <a:moveTo>
                      <a:pt x="0" y="1944"/>
                    </a:moveTo>
                    <a:lnTo>
                      <a:pt x="0" y="1944"/>
                    </a:lnTo>
                    <a:cubicBezTo>
                      <a:pt x="0" y="1944"/>
                      <a:pt x="294" y="2296"/>
                      <a:pt x="589" y="2296"/>
                    </a:cubicBezTo>
                    <a:cubicBezTo>
                      <a:pt x="903" y="2296"/>
                      <a:pt x="1198" y="1924"/>
                      <a:pt x="1198" y="1924"/>
                    </a:cubicBezTo>
                    <a:cubicBezTo>
                      <a:pt x="1198" y="1216"/>
                      <a:pt x="1198" y="0"/>
                      <a:pt x="119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138"/>
                      <a:pt x="0" y="1944"/>
                    </a:cubicBezTo>
                  </a:path>
                </a:pathLst>
              </a:custGeom>
              <a:solidFill>
                <a:srgbClr val="DBAD78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7" name="Freeform: Shape 20"/>
              <p:cNvSpPr/>
              <p:nvPr/>
            </p:nvSpPr>
            <p:spPr bwMode="auto">
              <a:xfrm>
                <a:off x="1031875" y="1008063"/>
                <a:ext cx="1131888" cy="1181100"/>
              </a:xfrm>
              <a:custGeom>
                <a:avLst/>
                <a:gdLst>
                  <a:gd name="T0" fmla="*/ 176 w 3143"/>
                  <a:gd name="T1" fmla="*/ 1473 h 3279"/>
                  <a:gd name="T2" fmla="*/ 176 w 3143"/>
                  <a:gd name="T3" fmla="*/ 1473 h 3279"/>
                  <a:gd name="T4" fmla="*/ 236 w 3143"/>
                  <a:gd name="T5" fmla="*/ 1473 h 3279"/>
                  <a:gd name="T6" fmla="*/ 1571 w 3143"/>
                  <a:gd name="T7" fmla="*/ 0 h 3279"/>
                  <a:gd name="T8" fmla="*/ 2905 w 3143"/>
                  <a:gd name="T9" fmla="*/ 1473 h 3279"/>
                  <a:gd name="T10" fmla="*/ 2966 w 3143"/>
                  <a:gd name="T11" fmla="*/ 1473 h 3279"/>
                  <a:gd name="T12" fmla="*/ 3102 w 3143"/>
                  <a:gd name="T13" fmla="*/ 1923 h 3279"/>
                  <a:gd name="T14" fmla="*/ 2807 w 3143"/>
                  <a:gd name="T15" fmla="*/ 2276 h 3279"/>
                  <a:gd name="T16" fmla="*/ 2749 w 3143"/>
                  <a:gd name="T17" fmla="*/ 2258 h 3279"/>
                  <a:gd name="T18" fmla="*/ 1571 w 3143"/>
                  <a:gd name="T19" fmla="*/ 3278 h 3279"/>
                  <a:gd name="T20" fmla="*/ 392 w 3143"/>
                  <a:gd name="T21" fmla="*/ 2258 h 3279"/>
                  <a:gd name="T22" fmla="*/ 334 w 3143"/>
                  <a:gd name="T23" fmla="*/ 2276 h 3279"/>
                  <a:gd name="T24" fmla="*/ 38 w 3143"/>
                  <a:gd name="T25" fmla="*/ 1923 h 3279"/>
                  <a:gd name="T26" fmla="*/ 176 w 3143"/>
                  <a:gd name="T27" fmla="*/ 1473 h 3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43" h="3279">
                    <a:moveTo>
                      <a:pt x="176" y="1473"/>
                    </a:moveTo>
                    <a:lnTo>
                      <a:pt x="176" y="1473"/>
                    </a:lnTo>
                    <a:cubicBezTo>
                      <a:pt x="196" y="1473"/>
                      <a:pt x="216" y="1473"/>
                      <a:pt x="236" y="1473"/>
                    </a:cubicBezTo>
                    <a:cubicBezTo>
                      <a:pt x="254" y="705"/>
                      <a:pt x="785" y="0"/>
                      <a:pt x="1571" y="0"/>
                    </a:cubicBezTo>
                    <a:cubicBezTo>
                      <a:pt x="2356" y="0"/>
                      <a:pt x="2885" y="705"/>
                      <a:pt x="2905" y="1473"/>
                    </a:cubicBezTo>
                    <a:cubicBezTo>
                      <a:pt x="2926" y="1473"/>
                      <a:pt x="2946" y="1473"/>
                      <a:pt x="2966" y="1473"/>
                    </a:cubicBezTo>
                    <a:cubicBezTo>
                      <a:pt x="3084" y="1511"/>
                      <a:pt x="3142" y="1707"/>
                      <a:pt x="3102" y="1923"/>
                    </a:cubicBezTo>
                    <a:cubicBezTo>
                      <a:pt x="3064" y="2140"/>
                      <a:pt x="2926" y="2296"/>
                      <a:pt x="2807" y="2276"/>
                    </a:cubicBezTo>
                    <a:cubicBezTo>
                      <a:pt x="2787" y="2276"/>
                      <a:pt x="2769" y="2258"/>
                      <a:pt x="2749" y="2258"/>
                    </a:cubicBezTo>
                    <a:cubicBezTo>
                      <a:pt x="2533" y="2827"/>
                      <a:pt x="2062" y="3278"/>
                      <a:pt x="1571" y="3278"/>
                    </a:cubicBezTo>
                    <a:cubicBezTo>
                      <a:pt x="1080" y="3278"/>
                      <a:pt x="629" y="2827"/>
                      <a:pt x="392" y="2258"/>
                    </a:cubicBezTo>
                    <a:cubicBezTo>
                      <a:pt x="372" y="2258"/>
                      <a:pt x="352" y="2276"/>
                      <a:pt x="334" y="2276"/>
                    </a:cubicBezTo>
                    <a:cubicBezTo>
                      <a:pt x="216" y="2296"/>
                      <a:pt x="78" y="2140"/>
                      <a:pt x="38" y="1923"/>
                    </a:cubicBezTo>
                    <a:cubicBezTo>
                      <a:pt x="0" y="1707"/>
                      <a:pt x="58" y="1511"/>
                      <a:pt x="176" y="1473"/>
                    </a:cubicBezTo>
                  </a:path>
                </a:pathLst>
              </a:custGeom>
              <a:solidFill>
                <a:srgbClr val="E8BD8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8" name="Freeform: Shape 21"/>
              <p:cNvSpPr/>
              <p:nvPr/>
            </p:nvSpPr>
            <p:spPr bwMode="auto">
              <a:xfrm>
                <a:off x="812800" y="752475"/>
                <a:ext cx="1358900" cy="841375"/>
              </a:xfrm>
              <a:custGeom>
                <a:avLst/>
                <a:gdLst>
                  <a:gd name="T0" fmla="*/ 3457 w 3773"/>
                  <a:gd name="T1" fmla="*/ 2337 h 2338"/>
                  <a:gd name="T2" fmla="*/ 3457 w 3773"/>
                  <a:gd name="T3" fmla="*/ 2337 h 2338"/>
                  <a:gd name="T4" fmla="*/ 2946 w 3773"/>
                  <a:gd name="T5" fmla="*/ 766 h 2338"/>
                  <a:gd name="T6" fmla="*/ 884 w 3773"/>
                  <a:gd name="T7" fmla="*/ 2337 h 2338"/>
                  <a:gd name="T8" fmla="*/ 1101 w 3773"/>
                  <a:gd name="T9" fmla="*/ 1846 h 2338"/>
                  <a:gd name="T10" fmla="*/ 2946 w 3773"/>
                  <a:gd name="T11" fmla="*/ 1473 h 2338"/>
                  <a:gd name="T12" fmla="*/ 3457 w 3773"/>
                  <a:gd name="T13" fmla="*/ 2337 h 2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73" h="2338">
                    <a:moveTo>
                      <a:pt x="3457" y="2337"/>
                    </a:moveTo>
                    <a:lnTo>
                      <a:pt x="3457" y="2337"/>
                    </a:lnTo>
                    <a:cubicBezTo>
                      <a:pt x="3772" y="2002"/>
                      <a:pt x="3752" y="826"/>
                      <a:pt x="2946" y="766"/>
                    </a:cubicBezTo>
                    <a:cubicBezTo>
                      <a:pt x="2435" y="0"/>
                      <a:pt x="0" y="549"/>
                      <a:pt x="884" y="2337"/>
                    </a:cubicBezTo>
                    <a:cubicBezTo>
                      <a:pt x="864" y="1964"/>
                      <a:pt x="1101" y="1846"/>
                      <a:pt x="1101" y="1846"/>
                    </a:cubicBezTo>
                    <a:cubicBezTo>
                      <a:pt x="1355" y="2199"/>
                      <a:pt x="2632" y="2062"/>
                      <a:pt x="2946" y="1473"/>
                    </a:cubicBezTo>
                    <a:cubicBezTo>
                      <a:pt x="3103" y="1806"/>
                      <a:pt x="3417" y="1826"/>
                      <a:pt x="3457" y="2337"/>
                    </a:cubicBezTo>
                  </a:path>
                </a:pathLst>
              </a:custGeom>
              <a:solidFill>
                <a:srgbClr val="433626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9" name="Freeform: Shape 22"/>
              <p:cNvSpPr/>
              <p:nvPr/>
            </p:nvSpPr>
            <p:spPr bwMode="auto">
              <a:xfrm>
                <a:off x="1504950" y="2492375"/>
                <a:ext cx="169863" cy="1017588"/>
              </a:xfrm>
              <a:custGeom>
                <a:avLst/>
                <a:gdLst>
                  <a:gd name="T0" fmla="*/ 257 w 474"/>
                  <a:gd name="T1" fmla="*/ 2827 h 2828"/>
                  <a:gd name="T2" fmla="*/ 0 w 474"/>
                  <a:gd name="T3" fmla="*/ 1785 h 2828"/>
                  <a:gd name="T4" fmla="*/ 101 w 474"/>
                  <a:gd name="T5" fmla="*/ 0 h 2828"/>
                  <a:gd name="T6" fmla="*/ 375 w 474"/>
                  <a:gd name="T7" fmla="*/ 0 h 2828"/>
                  <a:gd name="T8" fmla="*/ 473 w 474"/>
                  <a:gd name="T9" fmla="*/ 1942 h 2828"/>
                  <a:gd name="T10" fmla="*/ 257 w 474"/>
                  <a:gd name="T11" fmla="*/ 2827 h 2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4" h="2828">
                    <a:moveTo>
                      <a:pt x="257" y="2827"/>
                    </a:moveTo>
                    <a:lnTo>
                      <a:pt x="0" y="1785"/>
                    </a:lnTo>
                    <a:lnTo>
                      <a:pt x="101" y="0"/>
                    </a:lnTo>
                    <a:lnTo>
                      <a:pt x="375" y="0"/>
                    </a:lnTo>
                    <a:lnTo>
                      <a:pt x="473" y="1942"/>
                    </a:lnTo>
                    <a:lnTo>
                      <a:pt x="257" y="2827"/>
                    </a:lnTo>
                  </a:path>
                </a:pathLst>
              </a:custGeom>
              <a:solidFill>
                <a:srgbClr val="1D1C1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0" name="Freeform: Shape 23"/>
              <p:cNvSpPr/>
              <p:nvPr/>
            </p:nvSpPr>
            <p:spPr bwMode="auto">
              <a:xfrm>
                <a:off x="2106613" y="4032250"/>
                <a:ext cx="92075" cy="184150"/>
              </a:xfrm>
              <a:custGeom>
                <a:avLst/>
                <a:gdLst>
                  <a:gd name="T0" fmla="*/ 58 w 255"/>
                  <a:gd name="T1" fmla="*/ 78 h 512"/>
                  <a:gd name="T2" fmla="*/ 58 w 255"/>
                  <a:gd name="T3" fmla="*/ 78 h 512"/>
                  <a:gd name="T4" fmla="*/ 156 w 255"/>
                  <a:gd name="T5" fmla="*/ 0 h 512"/>
                  <a:gd name="T6" fmla="*/ 254 w 255"/>
                  <a:gd name="T7" fmla="*/ 0 h 512"/>
                  <a:gd name="T8" fmla="*/ 234 w 255"/>
                  <a:gd name="T9" fmla="*/ 511 h 512"/>
                  <a:gd name="T10" fmla="*/ 18 w 255"/>
                  <a:gd name="T11" fmla="*/ 353 h 512"/>
                  <a:gd name="T12" fmla="*/ 58 w 255"/>
                  <a:gd name="T13" fmla="*/ 78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512">
                    <a:moveTo>
                      <a:pt x="58" y="78"/>
                    </a:moveTo>
                    <a:lnTo>
                      <a:pt x="58" y="78"/>
                    </a:lnTo>
                    <a:cubicBezTo>
                      <a:pt x="78" y="38"/>
                      <a:pt x="116" y="18"/>
                      <a:pt x="156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34" y="511"/>
                      <a:pt x="234" y="511"/>
                      <a:pt x="234" y="511"/>
                    </a:cubicBezTo>
                    <a:cubicBezTo>
                      <a:pt x="234" y="511"/>
                      <a:pt x="58" y="411"/>
                      <a:pt x="18" y="353"/>
                    </a:cubicBezTo>
                    <a:cubicBezTo>
                      <a:pt x="0" y="333"/>
                      <a:pt x="18" y="156"/>
                      <a:pt x="58" y="78"/>
                    </a:cubicBezTo>
                  </a:path>
                </a:pathLst>
              </a:custGeom>
              <a:solidFill>
                <a:srgbClr val="DBAD78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1" name="Freeform: Shape 24"/>
              <p:cNvSpPr/>
              <p:nvPr/>
            </p:nvSpPr>
            <p:spPr bwMode="auto">
              <a:xfrm>
                <a:off x="2141538" y="4032250"/>
                <a:ext cx="288925" cy="190500"/>
              </a:xfrm>
              <a:custGeom>
                <a:avLst/>
                <a:gdLst>
                  <a:gd name="T0" fmla="*/ 96 w 804"/>
                  <a:gd name="T1" fmla="*/ 0 h 530"/>
                  <a:gd name="T2" fmla="*/ 96 w 804"/>
                  <a:gd name="T3" fmla="*/ 0 h 530"/>
                  <a:gd name="T4" fmla="*/ 705 w 804"/>
                  <a:gd name="T5" fmla="*/ 0 h 530"/>
                  <a:gd name="T6" fmla="*/ 803 w 804"/>
                  <a:gd name="T7" fmla="*/ 217 h 530"/>
                  <a:gd name="T8" fmla="*/ 803 w 804"/>
                  <a:gd name="T9" fmla="*/ 255 h 530"/>
                  <a:gd name="T10" fmla="*/ 529 w 804"/>
                  <a:gd name="T11" fmla="*/ 529 h 530"/>
                  <a:gd name="T12" fmla="*/ 274 w 804"/>
                  <a:gd name="T13" fmla="*/ 529 h 530"/>
                  <a:gd name="T14" fmla="*/ 0 w 804"/>
                  <a:gd name="T15" fmla="*/ 255 h 530"/>
                  <a:gd name="T16" fmla="*/ 0 w 804"/>
                  <a:gd name="T17" fmla="*/ 217 h 530"/>
                  <a:gd name="T18" fmla="*/ 96 w 804"/>
                  <a:gd name="T19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4" h="530">
                    <a:moveTo>
                      <a:pt x="96" y="0"/>
                    </a:moveTo>
                    <a:lnTo>
                      <a:pt x="96" y="0"/>
                    </a:lnTo>
                    <a:cubicBezTo>
                      <a:pt x="705" y="0"/>
                      <a:pt x="705" y="0"/>
                      <a:pt x="705" y="0"/>
                    </a:cubicBezTo>
                    <a:cubicBezTo>
                      <a:pt x="765" y="38"/>
                      <a:pt x="803" y="118"/>
                      <a:pt x="803" y="217"/>
                    </a:cubicBezTo>
                    <a:cubicBezTo>
                      <a:pt x="803" y="255"/>
                      <a:pt x="803" y="255"/>
                      <a:pt x="803" y="255"/>
                    </a:cubicBezTo>
                    <a:cubicBezTo>
                      <a:pt x="803" y="411"/>
                      <a:pt x="687" y="529"/>
                      <a:pt x="529" y="529"/>
                    </a:cubicBezTo>
                    <a:cubicBezTo>
                      <a:pt x="274" y="529"/>
                      <a:pt x="274" y="529"/>
                      <a:pt x="274" y="529"/>
                    </a:cubicBezTo>
                    <a:cubicBezTo>
                      <a:pt x="116" y="529"/>
                      <a:pt x="0" y="411"/>
                      <a:pt x="0" y="255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118"/>
                      <a:pt x="38" y="38"/>
                      <a:pt x="96" y="0"/>
                    </a:cubicBezTo>
                  </a:path>
                </a:pathLst>
              </a:custGeom>
              <a:solidFill>
                <a:srgbClr val="E8BD8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2" name="Freeform: Shape 25"/>
              <p:cNvSpPr/>
              <p:nvPr/>
            </p:nvSpPr>
            <p:spPr bwMode="auto">
              <a:xfrm>
                <a:off x="360363" y="3481388"/>
                <a:ext cx="2474912" cy="755650"/>
              </a:xfrm>
              <a:custGeom>
                <a:avLst/>
                <a:gdLst>
                  <a:gd name="T0" fmla="*/ 5892 w 6875"/>
                  <a:gd name="T1" fmla="*/ 2100 h 2101"/>
                  <a:gd name="T2" fmla="*/ 982 w 6875"/>
                  <a:gd name="T3" fmla="*/ 2100 h 2101"/>
                  <a:gd name="T4" fmla="*/ 0 w 6875"/>
                  <a:gd name="T5" fmla="*/ 0 h 2101"/>
                  <a:gd name="T6" fmla="*/ 6874 w 6875"/>
                  <a:gd name="T7" fmla="*/ 0 h 2101"/>
                  <a:gd name="T8" fmla="*/ 5892 w 6875"/>
                  <a:gd name="T9" fmla="*/ 2100 h 2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75" h="2101">
                    <a:moveTo>
                      <a:pt x="5892" y="2100"/>
                    </a:moveTo>
                    <a:lnTo>
                      <a:pt x="982" y="2100"/>
                    </a:lnTo>
                    <a:lnTo>
                      <a:pt x="0" y="0"/>
                    </a:lnTo>
                    <a:lnTo>
                      <a:pt x="6874" y="0"/>
                    </a:lnTo>
                    <a:lnTo>
                      <a:pt x="5892" y="210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3" name="Freeform: Shape 26"/>
              <p:cNvSpPr/>
              <p:nvPr/>
            </p:nvSpPr>
            <p:spPr bwMode="auto">
              <a:xfrm>
                <a:off x="1031875" y="3749675"/>
                <a:ext cx="1074738" cy="2092325"/>
              </a:xfrm>
              <a:custGeom>
                <a:avLst/>
                <a:gdLst>
                  <a:gd name="T0" fmla="*/ 2986 w 2987"/>
                  <a:gd name="T1" fmla="*/ 5811 h 5812"/>
                  <a:gd name="T2" fmla="*/ 0 w 2987"/>
                  <a:gd name="T3" fmla="*/ 5811 h 5812"/>
                  <a:gd name="T4" fmla="*/ 0 w 2987"/>
                  <a:gd name="T5" fmla="*/ 0 h 5812"/>
                  <a:gd name="T6" fmla="*/ 2986 w 2987"/>
                  <a:gd name="T7" fmla="*/ 0 h 5812"/>
                  <a:gd name="T8" fmla="*/ 2986 w 2987"/>
                  <a:gd name="T9" fmla="*/ 5811 h 5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87" h="5812">
                    <a:moveTo>
                      <a:pt x="2986" y="5811"/>
                    </a:moveTo>
                    <a:lnTo>
                      <a:pt x="0" y="5811"/>
                    </a:lnTo>
                    <a:lnTo>
                      <a:pt x="0" y="0"/>
                    </a:lnTo>
                    <a:lnTo>
                      <a:pt x="2986" y="0"/>
                    </a:lnTo>
                    <a:lnTo>
                      <a:pt x="2986" y="5811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4" name="Freeform: Shape 27"/>
              <p:cNvSpPr/>
              <p:nvPr/>
            </p:nvSpPr>
            <p:spPr bwMode="auto">
              <a:xfrm>
                <a:off x="769938" y="5764213"/>
                <a:ext cx="1598612" cy="192087"/>
              </a:xfrm>
              <a:custGeom>
                <a:avLst/>
                <a:gdLst>
                  <a:gd name="T0" fmla="*/ 4439 w 4440"/>
                  <a:gd name="T1" fmla="*/ 0 h 532"/>
                  <a:gd name="T2" fmla="*/ 0 w 4440"/>
                  <a:gd name="T3" fmla="*/ 0 h 532"/>
                  <a:gd name="T4" fmla="*/ 0 w 4440"/>
                  <a:gd name="T5" fmla="*/ 531 h 532"/>
                  <a:gd name="T6" fmla="*/ 4439 w 4440"/>
                  <a:gd name="T7" fmla="*/ 531 h 532"/>
                  <a:gd name="T8" fmla="*/ 4439 w 4440"/>
                  <a:gd name="T9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40" h="532">
                    <a:moveTo>
                      <a:pt x="4439" y="0"/>
                    </a:moveTo>
                    <a:lnTo>
                      <a:pt x="0" y="0"/>
                    </a:lnTo>
                    <a:lnTo>
                      <a:pt x="0" y="531"/>
                    </a:lnTo>
                    <a:lnTo>
                      <a:pt x="4439" y="531"/>
                    </a:lnTo>
                    <a:lnTo>
                      <a:pt x="44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95" name="Freeform: Shape 28"/>
              <p:cNvSpPr/>
              <p:nvPr/>
            </p:nvSpPr>
            <p:spPr bwMode="auto">
              <a:xfrm>
                <a:off x="360363" y="3346450"/>
                <a:ext cx="2474912" cy="134938"/>
              </a:xfrm>
              <a:custGeom>
                <a:avLst/>
                <a:gdLst>
                  <a:gd name="T0" fmla="*/ 6874 w 6875"/>
                  <a:gd name="T1" fmla="*/ 0 h 376"/>
                  <a:gd name="T2" fmla="*/ 0 w 6875"/>
                  <a:gd name="T3" fmla="*/ 0 h 376"/>
                  <a:gd name="T4" fmla="*/ 0 w 6875"/>
                  <a:gd name="T5" fmla="*/ 375 h 376"/>
                  <a:gd name="T6" fmla="*/ 6874 w 6875"/>
                  <a:gd name="T7" fmla="*/ 375 h 376"/>
                  <a:gd name="T8" fmla="*/ 6874 w 6875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75" h="376">
                    <a:moveTo>
                      <a:pt x="6874" y="0"/>
                    </a:moveTo>
                    <a:lnTo>
                      <a:pt x="0" y="0"/>
                    </a:lnTo>
                    <a:lnTo>
                      <a:pt x="0" y="375"/>
                    </a:lnTo>
                    <a:lnTo>
                      <a:pt x="6874" y="375"/>
                    </a:lnTo>
                    <a:lnTo>
                      <a:pt x="6874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grpSp>
          <p:nvGrpSpPr>
            <p:cNvPr id="72" name="Group 204"/>
            <p:cNvGrpSpPr/>
            <p:nvPr/>
          </p:nvGrpSpPr>
          <p:grpSpPr>
            <a:xfrm>
              <a:off x="4738639" y="4162213"/>
              <a:ext cx="2717252" cy="1092657"/>
              <a:chOff x="1414937" y="4629458"/>
              <a:chExt cx="2717252" cy="1092657"/>
            </a:xfrm>
          </p:grpSpPr>
          <p:sp>
            <p:nvSpPr>
              <p:cNvPr id="73" name="TextBox 205"/>
              <p:cNvSpPr txBox="1"/>
              <p:nvPr/>
            </p:nvSpPr>
            <p:spPr>
              <a:xfrm>
                <a:off x="1414937" y="4629458"/>
                <a:ext cx="2717252" cy="492493"/>
              </a:xfrm>
              <a:prstGeom prst="rect">
                <a:avLst/>
              </a:prstGeom>
            </p:spPr>
            <p:txBody>
              <a:bodyPr vert="horz" wrap="none" lIns="45720" tIns="0" rIns="45720" bIns="0" anchor="ctr">
                <a:normAutofit/>
              </a:bodyPr>
              <a:lstStyle/>
              <a:p>
                <a:r>
                  <a:rPr lang="zh-CN" altLang="en-US" sz="2000" b="1" dirty="0">
                    <a:solidFill>
                      <a:schemeClr val="accent2">
                        <a:lumMod val="100000"/>
                      </a:schemeClr>
                    </a:solidFill>
                  </a:rPr>
                  <a:t>实施步骤</a:t>
                </a:r>
                <a:endParaRPr lang="zh-CN" altLang="en-US" sz="20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74" name="TextBox 206"/>
              <p:cNvSpPr txBox="1"/>
              <p:nvPr/>
            </p:nvSpPr>
            <p:spPr>
              <a:xfrm>
                <a:off x="1457836" y="5121951"/>
                <a:ext cx="2674353" cy="600164"/>
              </a:xfrm>
              <a:prstGeom prst="rect">
                <a:avLst/>
              </a:prstGeom>
            </p:spPr>
            <p:txBody>
              <a:bodyPr vert="horz" wrap="square" lIns="45720" tIns="22860" rIns="45720" bIns="2286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请在此处添加具体内容，请言简意赅，简单说明即可，不必繁琐。  </a:t>
                </a:r>
                <a:endParaRPr lang="zh-CN" altLang="en-US" sz="1200" dirty="0"/>
              </a:p>
            </p:txBody>
          </p:sp>
        </p:grpSp>
      </p:grpSp>
      <p:grpSp>
        <p:nvGrpSpPr>
          <p:cNvPr id="96" name="1"/>
          <p:cNvGrpSpPr/>
          <p:nvPr>
            <p:custDataLst>
              <p:tags r:id="rId3"/>
            </p:custDataLst>
          </p:nvPr>
        </p:nvGrpSpPr>
        <p:grpSpPr>
          <a:xfrm>
            <a:off x="8286646" y="2735193"/>
            <a:ext cx="2717252" cy="3180079"/>
            <a:chOff x="8286645" y="2074792"/>
            <a:chExt cx="2717252" cy="3180078"/>
          </a:xfrm>
        </p:grpSpPr>
        <p:grpSp>
          <p:nvGrpSpPr>
            <p:cNvPr id="97" name="Group 29"/>
            <p:cNvGrpSpPr/>
            <p:nvPr/>
          </p:nvGrpSpPr>
          <p:grpSpPr>
            <a:xfrm>
              <a:off x="8329064" y="2074792"/>
              <a:ext cx="2246715" cy="1482407"/>
              <a:chOff x="6540500" y="1935163"/>
              <a:chExt cx="1636713" cy="1079500"/>
            </a:xfrm>
          </p:grpSpPr>
          <p:sp>
            <p:nvSpPr>
              <p:cNvPr id="101" name="Freeform: Shape 30"/>
              <p:cNvSpPr/>
              <p:nvPr/>
            </p:nvSpPr>
            <p:spPr bwMode="auto">
              <a:xfrm>
                <a:off x="6540500" y="2278063"/>
                <a:ext cx="892175" cy="736600"/>
              </a:xfrm>
              <a:custGeom>
                <a:avLst/>
                <a:gdLst>
                  <a:gd name="T0" fmla="*/ 2476 w 2477"/>
                  <a:gd name="T1" fmla="*/ 633 h 2048"/>
                  <a:gd name="T2" fmla="*/ 2029 w 2477"/>
                  <a:gd name="T3" fmla="*/ 2047 h 2048"/>
                  <a:gd name="T4" fmla="*/ 0 w 2477"/>
                  <a:gd name="T5" fmla="*/ 1396 h 2048"/>
                  <a:gd name="T6" fmla="*/ 447 w 2477"/>
                  <a:gd name="T7" fmla="*/ 0 h 2048"/>
                  <a:gd name="T8" fmla="*/ 2476 w 2477"/>
                  <a:gd name="T9" fmla="*/ 633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7" h="2048">
                    <a:moveTo>
                      <a:pt x="2476" y="633"/>
                    </a:moveTo>
                    <a:lnTo>
                      <a:pt x="2029" y="2047"/>
                    </a:lnTo>
                    <a:lnTo>
                      <a:pt x="0" y="1396"/>
                    </a:lnTo>
                    <a:lnTo>
                      <a:pt x="447" y="0"/>
                    </a:lnTo>
                    <a:lnTo>
                      <a:pt x="2476" y="633"/>
                    </a:lnTo>
                  </a:path>
                </a:pathLst>
              </a:custGeom>
              <a:solidFill>
                <a:srgbClr val="EDEDE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2" name="Freeform: Shape 31"/>
              <p:cNvSpPr/>
              <p:nvPr/>
            </p:nvSpPr>
            <p:spPr bwMode="auto">
              <a:xfrm>
                <a:off x="6540500" y="2278063"/>
                <a:ext cx="892175" cy="736600"/>
              </a:xfrm>
              <a:custGeom>
                <a:avLst/>
                <a:gdLst>
                  <a:gd name="T0" fmla="*/ 2476 w 2477"/>
                  <a:gd name="T1" fmla="*/ 633 h 2048"/>
                  <a:gd name="T2" fmla="*/ 2029 w 2477"/>
                  <a:gd name="T3" fmla="*/ 2047 h 2048"/>
                  <a:gd name="T4" fmla="*/ 0 w 2477"/>
                  <a:gd name="T5" fmla="*/ 1396 h 2048"/>
                  <a:gd name="T6" fmla="*/ 447 w 2477"/>
                  <a:gd name="T7" fmla="*/ 0 h 2048"/>
                  <a:gd name="T8" fmla="*/ 2476 w 2477"/>
                  <a:gd name="T9" fmla="*/ 633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7" h="2048">
                    <a:moveTo>
                      <a:pt x="2476" y="633"/>
                    </a:moveTo>
                    <a:lnTo>
                      <a:pt x="2029" y="2047"/>
                    </a:lnTo>
                    <a:lnTo>
                      <a:pt x="0" y="1396"/>
                    </a:lnTo>
                    <a:lnTo>
                      <a:pt x="447" y="0"/>
                    </a:lnTo>
                    <a:lnTo>
                      <a:pt x="2476" y="633"/>
                    </a:lnTo>
                  </a:path>
                </a:pathLst>
              </a:custGeom>
              <a:solidFill>
                <a:srgbClr val="EDEDE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3" name="Freeform: Shape 32"/>
              <p:cNvSpPr/>
              <p:nvPr/>
            </p:nvSpPr>
            <p:spPr bwMode="auto">
              <a:xfrm>
                <a:off x="6654800" y="2405063"/>
                <a:ext cx="134938" cy="309562"/>
              </a:xfrm>
              <a:custGeom>
                <a:avLst/>
                <a:gdLst>
                  <a:gd name="T0" fmla="*/ 373 w 374"/>
                  <a:gd name="T1" fmla="*/ 38 h 858"/>
                  <a:gd name="T2" fmla="*/ 112 w 374"/>
                  <a:gd name="T3" fmla="*/ 857 h 858"/>
                  <a:gd name="T4" fmla="*/ 0 w 374"/>
                  <a:gd name="T5" fmla="*/ 819 h 858"/>
                  <a:gd name="T6" fmla="*/ 261 w 374"/>
                  <a:gd name="T7" fmla="*/ 0 h 858"/>
                  <a:gd name="T8" fmla="*/ 373 w 374"/>
                  <a:gd name="T9" fmla="*/ 38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858">
                    <a:moveTo>
                      <a:pt x="373" y="38"/>
                    </a:moveTo>
                    <a:lnTo>
                      <a:pt x="112" y="857"/>
                    </a:lnTo>
                    <a:lnTo>
                      <a:pt x="0" y="819"/>
                    </a:lnTo>
                    <a:lnTo>
                      <a:pt x="261" y="0"/>
                    </a:lnTo>
                    <a:lnTo>
                      <a:pt x="373" y="3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4" name="Freeform: Shape 33"/>
              <p:cNvSpPr/>
              <p:nvPr/>
            </p:nvSpPr>
            <p:spPr bwMode="auto">
              <a:xfrm>
                <a:off x="6654800" y="2405063"/>
                <a:ext cx="134938" cy="309562"/>
              </a:xfrm>
              <a:custGeom>
                <a:avLst/>
                <a:gdLst>
                  <a:gd name="T0" fmla="*/ 373 w 374"/>
                  <a:gd name="T1" fmla="*/ 38 h 858"/>
                  <a:gd name="T2" fmla="*/ 112 w 374"/>
                  <a:gd name="T3" fmla="*/ 857 h 858"/>
                  <a:gd name="T4" fmla="*/ 0 w 374"/>
                  <a:gd name="T5" fmla="*/ 819 h 858"/>
                  <a:gd name="T6" fmla="*/ 261 w 374"/>
                  <a:gd name="T7" fmla="*/ 0 h 858"/>
                  <a:gd name="T8" fmla="*/ 373 w 374"/>
                  <a:gd name="T9" fmla="*/ 38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858">
                    <a:moveTo>
                      <a:pt x="373" y="38"/>
                    </a:moveTo>
                    <a:lnTo>
                      <a:pt x="112" y="857"/>
                    </a:lnTo>
                    <a:lnTo>
                      <a:pt x="0" y="819"/>
                    </a:lnTo>
                    <a:lnTo>
                      <a:pt x="261" y="0"/>
                    </a:lnTo>
                    <a:lnTo>
                      <a:pt x="373" y="3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5" name="Freeform: Shape 34"/>
              <p:cNvSpPr/>
              <p:nvPr/>
            </p:nvSpPr>
            <p:spPr bwMode="auto">
              <a:xfrm>
                <a:off x="6769100" y="2378075"/>
                <a:ext cx="93663" cy="255588"/>
              </a:xfrm>
              <a:custGeom>
                <a:avLst/>
                <a:gdLst>
                  <a:gd name="T0" fmla="*/ 261 w 262"/>
                  <a:gd name="T1" fmla="*/ 19 h 708"/>
                  <a:gd name="T2" fmla="*/ 56 w 262"/>
                  <a:gd name="T3" fmla="*/ 707 h 708"/>
                  <a:gd name="T4" fmla="*/ 0 w 262"/>
                  <a:gd name="T5" fmla="*/ 689 h 708"/>
                  <a:gd name="T6" fmla="*/ 223 w 262"/>
                  <a:gd name="T7" fmla="*/ 0 h 708"/>
                  <a:gd name="T8" fmla="*/ 261 w 262"/>
                  <a:gd name="T9" fmla="*/ 19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708">
                    <a:moveTo>
                      <a:pt x="261" y="19"/>
                    </a:moveTo>
                    <a:lnTo>
                      <a:pt x="56" y="707"/>
                    </a:lnTo>
                    <a:lnTo>
                      <a:pt x="0" y="689"/>
                    </a:lnTo>
                    <a:lnTo>
                      <a:pt x="223" y="0"/>
                    </a:lnTo>
                    <a:lnTo>
                      <a:pt x="261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6" name="Freeform: Shape 35"/>
              <p:cNvSpPr/>
              <p:nvPr/>
            </p:nvSpPr>
            <p:spPr bwMode="auto">
              <a:xfrm>
                <a:off x="6769100" y="2378075"/>
                <a:ext cx="93663" cy="255588"/>
              </a:xfrm>
              <a:custGeom>
                <a:avLst/>
                <a:gdLst>
                  <a:gd name="T0" fmla="*/ 261 w 262"/>
                  <a:gd name="T1" fmla="*/ 19 h 708"/>
                  <a:gd name="T2" fmla="*/ 56 w 262"/>
                  <a:gd name="T3" fmla="*/ 707 h 708"/>
                  <a:gd name="T4" fmla="*/ 0 w 262"/>
                  <a:gd name="T5" fmla="*/ 689 h 708"/>
                  <a:gd name="T6" fmla="*/ 223 w 262"/>
                  <a:gd name="T7" fmla="*/ 0 h 708"/>
                  <a:gd name="T8" fmla="*/ 261 w 262"/>
                  <a:gd name="T9" fmla="*/ 19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708">
                    <a:moveTo>
                      <a:pt x="261" y="19"/>
                    </a:moveTo>
                    <a:lnTo>
                      <a:pt x="56" y="707"/>
                    </a:lnTo>
                    <a:lnTo>
                      <a:pt x="0" y="689"/>
                    </a:lnTo>
                    <a:lnTo>
                      <a:pt x="223" y="0"/>
                    </a:lnTo>
                    <a:lnTo>
                      <a:pt x="261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7" name="Freeform: Shape 36"/>
              <p:cNvSpPr/>
              <p:nvPr/>
            </p:nvSpPr>
            <p:spPr bwMode="auto">
              <a:xfrm>
                <a:off x="6721475" y="2652713"/>
                <a:ext cx="188913" cy="174625"/>
              </a:xfrm>
              <a:custGeom>
                <a:avLst/>
                <a:gdLst>
                  <a:gd name="T0" fmla="*/ 522 w 523"/>
                  <a:gd name="T1" fmla="*/ 129 h 484"/>
                  <a:gd name="T2" fmla="*/ 410 w 523"/>
                  <a:gd name="T3" fmla="*/ 483 h 484"/>
                  <a:gd name="T4" fmla="*/ 0 w 523"/>
                  <a:gd name="T5" fmla="*/ 353 h 484"/>
                  <a:gd name="T6" fmla="*/ 112 w 523"/>
                  <a:gd name="T7" fmla="*/ 0 h 484"/>
                  <a:gd name="T8" fmla="*/ 522 w 523"/>
                  <a:gd name="T9" fmla="*/ 12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484">
                    <a:moveTo>
                      <a:pt x="522" y="129"/>
                    </a:moveTo>
                    <a:lnTo>
                      <a:pt x="410" y="483"/>
                    </a:lnTo>
                    <a:lnTo>
                      <a:pt x="0" y="353"/>
                    </a:lnTo>
                    <a:lnTo>
                      <a:pt x="112" y="0"/>
                    </a:lnTo>
                    <a:lnTo>
                      <a:pt x="522" y="12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8" name="Freeform: Shape 37"/>
              <p:cNvSpPr/>
              <p:nvPr/>
            </p:nvSpPr>
            <p:spPr bwMode="auto">
              <a:xfrm>
                <a:off x="6721475" y="2652713"/>
                <a:ext cx="188913" cy="174625"/>
              </a:xfrm>
              <a:custGeom>
                <a:avLst/>
                <a:gdLst>
                  <a:gd name="T0" fmla="*/ 522 w 523"/>
                  <a:gd name="T1" fmla="*/ 129 h 484"/>
                  <a:gd name="T2" fmla="*/ 410 w 523"/>
                  <a:gd name="T3" fmla="*/ 483 h 484"/>
                  <a:gd name="T4" fmla="*/ 0 w 523"/>
                  <a:gd name="T5" fmla="*/ 353 h 484"/>
                  <a:gd name="T6" fmla="*/ 112 w 523"/>
                  <a:gd name="T7" fmla="*/ 0 h 484"/>
                  <a:gd name="T8" fmla="*/ 522 w 523"/>
                  <a:gd name="T9" fmla="*/ 12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484">
                    <a:moveTo>
                      <a:pt x="522" y="129"/>
                    </a:moveTo>
                    <a:lnTo>
                      <a:pt x="410" y="483"/>
                    </a:lnTo>
                    <a:lnTo>
                      <a:pt x="0" y="353"/>
                    </a:lnTo>
                    <a:lnTo>
                      <a:pt x="112" y="0"/>
                    </a:lnTo>
                    <a:lnTo>
                      <a:pt x="522" y="12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09" name="Freeform: Shape 38"/>
              <p:cNvSpPr/>
              <p:nvPr/>
            </p:nvSpPr>
            <p:spPr bwMode="auto">
              <a:xfrm>
                <a:off x="6802438" y="2390775"/>
                <a:ext cx="93662" cy="255588"/>
              </a:xfrm>
              <a:custGeom>
                <a:avLst/>
                <a:gdLst>
                  <a:gd name="T0" fmla="*/ 261 w 262"/>
                  <a:gd name="T1" fmla="*/ 19 h 708"/>
                  <a:gd name="T2" fmla="*/ 56 w 262"/>
                  <a:gd name="T3" fmla="*/ 707 h 708"/>
                  <a:gd name="T4" fmla="*/ 0 w 262"/>
                  <a:gd name="T5" fmla="*/ 689 h 708"/>
                  <a:gd name="T6" fmla="*/ 223 w 262"/>
                  <a:gd name="T7" fmla="*/ 0 h 708"/>
                  <a:gd name="T8" fmla="*/ 261 w 262"/>
                  <a:gd name="T9" fmla="*/ 19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708">
                    <a:moveTo>
                      <a:pt x="261" y="19"/>
                    </a:moveTo>
                    <a:lnTo>
                      <a:pt x="56" y="707"/>
                    </a:lnTo>
                    <a:lnTo>
                      <a:pt x="0" y="689"/>
                    </a:lnTo>
                    <a:lnTo>
                      <a:pt x="223" y="0"/>
                    </a:lnTo>
                    <a:lnTo>
                      <a:pt x="261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0" name="Freeform: Shape 39"/>
              <p:cNvSpPr/>
              <p:nvPr/>
            </p:nvSpPr>
            <p:spPr bwMode="auto">
              <a:xfrm>
                <a:off x="6802438" y="2390775"/>
                <a:ext cx="93662" cy="255588"/>
              </a:xfrm>
              <a:custGeom>
                <a:avLst/>
                <a:gdLst>
                  <a:gd name="T0" fmla="*/ 261 w 262"/>
                  <a:gd name="T1" fmla="*/ 19 h 708"/>
                  <a:gd name="T2" fmla="*/ 56 w 262"/>
                  <a:gd name="T3" fmla="*/ 707 h 708"/>
                  <a:gd name="T4" fmla="*/ 0 w 262"/>
                  <a:gd name="T5" fmla="*/ 689 h 708"/>
                  <a:gd name="T6" fmla="*/ 223 w 262"/>
                  <a:gd name="T7" fmla="*/ 0 h 708"/>
                  <a:gd name="T8" fmla="*/ 261 w 262"/>
                  <a:gd name="T9" fmla="*/ 19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708">
                    <a:moveTo>
                      <a:pt x="261" y="19"/>
                    </a:moveTo>
                    <a:lnTo>
                      <a:pt x="56" y="707"/>
                    </a:lnTo>
                    <a:lnTo>
                      <a:pt x="0" y="689"/>
                    </a:lnTo>
                    <a:lnTo>
                      <a:pt x="223" y="0"/>
                    </a:lnTo>
                    <a:lnTo>
                      <a:pt x="261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1" name="Freeform: Shape 40"/>
              <p:cNvSpPr/>
              <p:nvPr/>
            </p:nvSpPr>
            <p:spPr bwMode="auto">
              <a:xfrm>
                <a:off x="6835775" y="2405063"/>
                <a:ext cx="93663" cy="249237"/>
              </a:xfrm>
              <a:custGeom>
                <a:avLst/>
                <a:gdLst>
                  <a:gd name="T0" fmla="*/ 261 w 262"/>
                  <a:gd name="T1" fmla="*/ 0 h 691"/>
                  <a:gd name="T2" fmla="*/ 37 w 262"/>
                  <a:gd name="T3" fmla="*/ 690 h 691"/>
                  <a:gd name="T4" fmla="*/ 0 w 262"/>
                  <a:gd name="T5" fmla="*/ 670 h 691"/>
                  <a:gd name="T6" fmla="*/ 224 w 262"/>
                  <a:gd name="T7" fmla="*/ 0 h 691"/>
                  <a:gd name="T8" fmla="*/ 261 w 262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691">
                    <a:moveTo>
                      <a:pt x="261" y="0"/>
                    </a:moveTo>
                    <a:lnTo>
                      <a:pt x="37" y="690"/>
                    </a:lnTo>
                    <a:lnTo>
                      <a:pt x="0" y="670"/>
                    </a:lnTo>
                    <a:lnTo>
                      <a:pt x="224" y="0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2" name="Freeform: Shape 41"/>
              <p:cNvSpPr/>
              <p:nvPr/>
            </p:nvSpPr>
            <p:spPr bwMode="auto">
              <a:xfrm>
                <a:off x="6835775" y="2405063"/>
                <a:ext cx="93663" cy="249237"/>
              </a:xfrm>
              <a:custGeom>
                <a:avLst/>
                <a:gdLst>
                  <a:gd name="T0" fmla="*/ 261 w 262"/>
                  <a:gd name="T1" fmla="*/ 0 h 691"/>
                  <a:gd name="T2" fmla="*/ 37 w 262"/>
                  <a:gd name="T3" fmla="*/ 690 h 691"/>
                  <a:gd name="T4" fmla="*/ 0 w 262"/>
                  <a:gd name="T5" fmla="*/ 670 h 691"/>
                  <a:gd name="T6" fmla="*/ 224 w 262"/>
                  <a:gd name="T7" fmla="*/ 0 h 691"/>
                  <a:gd name="T8" fmla="*/ 261 w 262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691">
                    <a:moveTo>
                      <a:pt x="261" y="0"/>
                    </a:moveTo>
                    <a:lnTo>
                      <a:pt x="37" y="690"/>
                    </a:lnTo>
                    <a:lnTo>
                      <a:pt x="0" y="670"/>
                    </a:lnTo>
                    <a:lnTo>
                      <a:pt x="224" y="0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3" name="Freeform: Shape 42"/>
              <p:cNvSpPr/>
              <p:nvPr/>
            </p:nvSpPr>
            <p:spPr bwMode="auto">
              <a:xfrm>
                <a:off x="6869113" y="2411413"/>
                <a:ext cx="93662" cy="255587"/>
              </a:xfrm>
              <a:custGeom>
                <a:avLst/>
                <a:gdLst>
                  <a:gd name="T0" fmla="*/ 261 w 262"/>
                  <a:gd name="T1" fmla="*/ 19 h 708"/>
                  <a:gd name="T2" fmla="*/ 37 w 262"/>
                  <a:gd name="T3" fmla="*/ 707 h 708"/>
                  <a:gd name="T4" fmla="*/ 0 w 262"/>
                  <a:gd name="T5" fmla="*/ 689 h 708"/>
                  <a:gd name="T6" fmla="*/ 205 w 262"/>
                  <a:gd name="T7" fmla="*/ 0 h 708"/>
                  <a:gd name="T8" fmla="*/ 261 w 262"/>
                  <a:gd name="T9" fmla="*/ 19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708">
                    <a:moveTo>
                      <a:pt x="261" y="19"/>
                    </a:moveTo>
                    <a:lnTo>
                      <a:pt x="37" y="707"/>
                    </a:lnTo>
                    <a:lnTo>
                      <a:pt x="0" y="689"/>
                    </a:lnTo>
                    <a:lnTo>
                      <a:pt x="205" y="0"/>
                    </a:lnTo>
                    <a:lnTo>
                      <a:pt x="261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4" name="Freeform: Shape 43"/>
              <p:cNvSpPr/>
              <p:nvPr/>
            </p:nvSpPr>
            <p:spPr bwMode="auto">
              <a:xfrm>
                <a:off x="6869113" y="2411413"/>
                <a:ext cx="93662" cy="255587"/>
              </a:xfrm>
              <a:custGeom>
                <a:avLst/>
                <a:gdLst>
                  <a:gd name="T0" fmla="*/ 261 w 262"/>
                  <a:gd name="T1" fmla="*/ 19 h 708"/>
                  <a:gd name="T2" fmla="*/ 37 w 262"/>
                  <a:gd name="T3" fmla="*/ 707 h 708"/>
                  <a:gd name="T4" fmla="*/ 0 w 262"/>
                  <a:gd name="T5" fmla="*/ 689 h 708"/>
                  <a:gd name="T6" fmla="*/ 205 w 262"/>
                  <a:gd name="T7" fmla="*/ 0 h 708"/>
                  <a:gd name="T8" fmla="*/ 261 w 262"/>
                  <a:gd name="T9" fmla="*/ 19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708">
                    <a:moveTo>
                      <a:pt x="261" y="19"/>
                    </a:moveTo>
                    <a:lnTo>
                      <a:pt x="37" y="707"/>
                    </a:lnTo>
                    <a:lnTo>
                      <a:pt x="0" y="689"/>
                    </a:lnTo>
                    <a:lnTo>
                      <a:pt x="205" y="0"/>
                    </a:lnTo>
                    <a:lnTo>
                      <a:pt x="261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5" name="Freeform: Shape 44"/>
              <p:cNvSpPr/>
              <p:nvPr/>
            </p:nvSpPr>
            <p:spPr bwMode="auto">
              <a:xfrm>
                <a:off x="6902450" y="2424113"/>
                <a:ext cx="93663" cy="247650"/>
              </a:xfrm>
              <a:custGeom>
                <a:avLst/>
                <a:gdLst>
                  <a:gd name="T0" fmla="*/ 261 w 262"/>
                  <a:gd name="T1" fmla="*/ 0 h 690"/>
                  <a:gd name="T2" fmla="*/ 38 w 262"/>
                  <a:gd name="T3" fmla="*/ 689 h 690"/>
                  <a:gd name="T4" fmla="*/ 0 w 262"/>
                  <a:gd name="T5" fmla="*/ 670 h 690"/>
                  <a:gd name="T6" fmla="*/ 205 w 262"/>
                  <a:gd name="T7" fmla="*/ 0 h 690"/>
                  <a:gd name="T8" fmla="*/ 261 w 262"/>
                  <a:gd name="T9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690">
                    <a:moveTo>
                      <a:pt x="261" y="0"/>
                    </a:moveTo>
                    <a:lnTo>
                      <a:pt x="38" y="689"/>
                    </a:lnTo>
                    <a:lnTo>
                      <a:pt x="0" y="670"/>
                    </a:lnTo>
                    <a:lnTo>
                      <a:pt x="205" y="0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6" name="Freeform: Shape 45"/>
              <p:cNvSpPr/>
              <p:nvPr/>
            </p:nvSpPr>
            <p:spPr bwMode="auto">
              <a:xfrm>
                <a:off x="6902450" y="2424113"/>
                <a:ext cx="93663" cy="247650"/>
              </a:xfrm>
              <a:custGeom>
                <a:avLst/>
                <a:gdLst>
                  <a:gd name="T0" fmla="*/ 261 w 262"/>
                  <a:gd name="T1" fmla="*/ 0 h 690"/>
                  <a:gd name="T2" fmla="*/ 38 w 262"/>
                  <a:gd name="T3" fmla="*/ 689 h 690"/>
                  <a:gd name="T4" fmla="*/ 0 w 262"/>
                  <a:gd name="T5" fmla="*/ 670 h 690"/>
                  <a:gd name="T6" fmla="*/ 205 w 262"/>
                  <a:gd name="T7" fmla="*/ 0 h 690"/>
                  <a:gd name="T8" fmla="*/ 261 w 262"/>
                  <a:gd name="T9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690">
                    <a:moveTo>
                      <a:pt x="261" y="0"/>
                    </a:moveTo>
                    <a:lnTo>
                      <a:pt x="38" y="689"/>
                    </a:lnTo>
                    <a:lnTo>
                      <a:pt x="0" y="670"/>
                    </a:lnTo>
                    <a:lnTo>
                      <a:pt x="205" y="0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7" name="Freeform: Shape 46"/>
              <p:cNvSpPr/>
              <p:nvPr/>
            </p:nvSpPr>
            <p:spPr bwMode="auto">
              <a:xfrm>
                <a:off x="6883400" y="2432050"/>
                <a:ext cx="147638" cy="403225"/>
              </a:xfrm>
              <a:custGeom>
                <a:avLst/>
                <a:gdLst>
                  <a:gd name="T0" fmla="*/ 410 w 411"/>
                  <a:gd name="T1" fmla="*/ 19 h 1118"/>
                  <a:gd name="T2" fmla="*/ 56 w 411"/>
                  <a:gd name="T3" fmla="*/ 1117 h 1118"/>
                  <a:gd name="T4" fmla="*/ 0 w 411"/>
                  <a:gd name="T5" fmla="*/ 1098 h 1118"/>
                  <a:gd name="T6" fmla="*/ 354 w 411"/>
                  <a:gd name="T7" fmla="*/ 0 h 1118"/>
                  <a:gd name="T8" fmla="*/ 410 w 411"/>
                  <a:gd name="T9" fmla="*/ 1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1118">
                    <a:moveTo>
                      <a:pt x="410" y="19"/>
                    </a:moveTo>
                    <a:lnTo>
                      <a:pt x="56" y="1117"/>
                    </a:lnTo>
                    <a:lnTo>
                      <a:pt x="0" y="1098"/>
                    </a:lnTo>
                    <a:lnTo>
                      <a:pt x="354" y="0"/>
                    </a:lnTo>
                    <a:lnTo>
                      <a:pt x="410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8" name="Freeform: Shape 47"/>
              <p:cNvSpPr/>
              <p:nvPr/>
            </p:nvSpPr>
            <p:spPr bwMode="auto">
              <a:xfrm>
                <a:off x="6883400" y="2432050"/>
                <a:ext cx="147638" cy="403225"/>
              </a:xfrm>
              <a:custGeom>
                <a:avLst/>
                <a:gdLst>
                  <a:gd name="T0" fmla="*/ 410 w 411"/>
                  <a:gd name="T1" fmla="*/ 19 h 1118"/>
                  <a:gd name="T2" fmla="*/ 56 w 411"/>
                  <a:gd name="T3" fmla="*/ 1117 h 1118"/>
                  <a:gd name="T4" fmla="*/ 0 w 411"/>
                  <a:gd name="T5" fmla="*/ 1098 h 1118"/>
                  <a:gd name="T6" fmla="*/ 354 w 411"/>
                  <a:gd name="T7" fmla="*/ 0 h 1118"/>
                  <a:gd name="T8" fmla="*/ 410 w 411"/>
                  <a:gd name="T9" fmla="*/ 1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1118">
                    <a:moveTo>
                      <a:pt x="410" y="19"/>
                    </a:moveTo>
                    <a:lnTo>
                      <a:pt x="56" y="1117"/>
                    </a:lnTo>
                    <a:lnTo>
                      <a:pt x="0" y="1098"/>
                    </a:lnTo>
                    <a:lnTo>
                      <a:pt x="354" y="0"/>
                    </a:lnTo>
                    <a:lnTo>
                      <a:pt x="410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9" name="Freeform: Shape 48"/>
              <p:cNvSpPr/>
              <p:nvPr/>
            </p:nvSpPr>
            <p:spPr bwMode="auto">
              <a:xfrm>
                <a:off x="6950075" y="2451100"/>
                <a:ext cx="141288" cy="403225"/>
              </a:xfrm>
              <a:custGeom>
                <a:avLst/>
                <a:gdLst>
                  <a:gd name="T0" fmla="*/ 390 w 391"/>
                  <a:gd name="T1" fmla="*/ 18 h 1118"/>
                  <a:gd name="T2" fmla="*/ 56 w 391"/>
                  <a:gd name="T3" fmla="*/ 1117 h 1118"/>
                  <a:gd name="T4" fmla="*/ 0 w 391"/>
                  <a:gd name="T5" fmla="*/ 1098 h 1118"/>
                  <a:gd name="T6" fmla="*/ 354 w 391"/>
                  <a:gd name="T7" fmla="*/ 0 h 1118"/>
                  <a:gd name="T8" fmla="*/ 390 w 391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118">
                    <a:moveTo>
                      <a:pt x="390" y="18"/>
                    </a:moveTo>
                    <a:lnTo>
                      <a:pt x="56" y="1117"/>
                    </a:lnTo>
                    <a:lnTo>
                      <a:pt x="0" y="1098"/>
                    </a:lnTo>
                    <a:lnTo>
                      <a:pt x="354" y="0"/>
                    </a:lnTo>
                    <a:lnTo>
                      <a:pt x="390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0" name="Freeform: Shape 49"/>
              <p:cNvSpPr/>
              <p:nvPr/>
            </p:nvSpPr>
            <p:spPr bwMode="auto">
              <a:xfrm>
                <a:off x="6950075" y="2451100"/>
                <a:ext cx="141288" cy="403225"/>
              </a:xfrm>
              <a:custGeom>
                <a:avLst/>
                <a:gdLst>
                  <a:gd name="T0" fmla="*/ 390 w 391"/>
                  <a:gd name="T1" fmla="*/ 18 h 1118"/>
                  <a:gd name="T2" fmla="*/ 56 w 391"/>
                  <a:gd name="T3" fmla="*/ 1117 h 1118"/>
                  <a:gd name="T4" fmla="*/ 0 w 391"/>
                  <a:gd name="T5" fmla="*/ 1098 h 1118"/>
                  <a:gd name="T6" fmla="*/ 354 w 391"/>
                  <a:gd name="T7" fmla="*/ 0 h 1118"/>
                  <a:gd name="T8" fmla="*/ 390 w 391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118">
                    <a:moveTo>
                      <a:pt x="390" y="18"/>
                    </a:moveTo>
                    <a:lnTo>
                      <a:pt x="56" y="1117"/>
                    </a:lnTo>
                    <a:lnTo>
                      <a:pt x="0" y="1098"/>
                    </a:lnTo>
                    <a:lnTo>
                      <a:pt x="354" y="0"/>
                    </a:lnTo>
                    <a:lnTo>
                      <a:pt x="390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1" name="Freeform: Shape 50"/>
              <p:cNvSpPr/>
              <p:nvPr/>
            </p:nvSpPr>
            <p:spPr bwMode="auto">
              <a:xfrm>
                <a:off x="6983413" y="2465388"/>
                <a:ext cx="141287" cy="403225"/>
              </a:xfrm>
              <a:custGeom>
                <a:avLst/>
                <a:gdLst>
                  <a:gd name="T0" fmla="*/ 390 w 391"/>
                  <a:gd name="T1" fmla="*/ 0 h 1118"/>
                  <a:gd name="T2" fmla="*/ 37 w 391"/>
                  <a:gd name="T3" fmla="*/ 1117 h 1118"/>
                  <a:gd name="T4" fmla="*/ 0 w 391"/>
                  <a:gd name="T5" fmla="*/ 1098 h 1118"/>
                  <a:gd name="T6" fmla="*/ 353 w 391"/>
                  <a:gd name="T7" fmla="*/ 0 h 1118"/>
                  <a:gd name="T8" fmla="*/ 390 w 391"/>
                  <a:gd name="T9" fmla="*/ 0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118">
                    <a:moveTo>
                      <a:pt x="390" y="0"/>
                    </a:moveTo>
                    <a:lnTo>
                      <a:pt x="37" y="1117"/>
                    </a:lnTo>
                    <a:lnTo>
                      <a:pt x="0" y="1098"/>
                    </a:lnTo>
                    <a:lnTo>
                      <a:pt x="353" y="0"/>
                    </a:lnTo>
                    <a:lnTo>
                      <a:pt x="390" y="0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2" name="Freeform: Shape 51"/>
              <p:cNvSpPr/>
              <p:nvPr/>
            </p:nvSpPr>
            <p:spPr bwMode="auto">
              <a:xfrm>
                <a:off x="6983413" y="2465388"/>
                <a:ext cx="141287" cy="403225"/>
              </a:xfrm>
              <a:custGeom>
                <a:avLst/>
                <a:gdLst>
                  <a:gd name="T0" fmla="*/ 390 w 391"/>
                  <a:gd name="T1" fmla="*/ 0 h 1118"/>
                  <a:gd name="T2" fmla="*/ 37 w 391"/>
                  <a:gd name="T3" fmla="*/ 1117 h 1118"/>
                  <a:gd name="T4" fmla="*/ 0 w 391"/>
                  <a:gd name="T5" fmla="*/ 1098 h 1118"/>
                  <a:gd name="T6" fmla="*/ 353 w 391"/>
                  <a:gd name="T7" fmla="*/ 0 h 1118"/>
                  <a:gd name="T8" fmla="*/ 390 w 391"/>
                  <a:gd name="T9" fmla="*/ 0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118">
                    <a:moveTo>
                      <a:pt x="390" y="0"/>
                    </a:moveTo>
                    <a:lnTo>
                      <a:pt x="37" y="1117"/>
                    </a:lnTo>
                    <a:lnTo>
                      <a:pt x="0" y="1098"/>
                    </a:lnTo>
                    <a:lnTo>
                      <a:pt x="353" y="0"/>
                    </a:lnTo>
                    <a:lnTo>
                      <a:pt x="390" y="0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3" name="Freeform: Shape 52"/>
              <p:cNvSpPr/>
              <p:nvPr/>
            </p:nvSpPr>
            <p:spPr bwMode="auto">
              <a:xfrm>
                <a:off x="7016750" y="2471738"/>
                <a:ext cx="141288" cy="403225"/>
              </a:xfrm>
              <a:custGeom>
                <a:avLst/>
                <a:gdLst>
                  <a:gd name="T0" fmla="*/ 391 w 392"/>
                  <a:gd name="T1" fmla="*/ 18 h 1118"/>
                  <a:gd name="T2" fmla="*/ 37 w 392"/>
                  <a:gd name="T3" fmla="*/ 1117 h 1118"/>
                  <a:gd name="T4" fmla="*/ 0 w 392"/>
                  <a:gd name="T5" fmla="*/ 1098 h 1118"/>
                  <a:gd name="T6" fmla="*/ 353 w 392"/>
                  <a:gd name="T7" fmla="*/ 0 h 1118"/>
                  <a:gd name="T8" fmla="*/ 391 w 392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118">
                    <a:moveTo>
                      <a:pt x="391" y="18"/>
                    </a:moveTo>
                    <a:lnTo>
                      <a:pt x="37" y="1117"/>
                    </a:lnTo>
                    <a:lnTo>
                      <a:pt x="0" y="1098"/>
                    </a:lnTo>
                    <a:lnTo>
                      <a:pt x="353" y="0"/>
                    </a:lnTo>
                    <a:lnTo>
                      <a:pt x="391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4" name="Freeform: Shape 53"/>
              <p:cNvSpPr/>
              <p:nvPr/>
            </p:nvSpPr>
            <p:spPr bwMode="auto">
              <a:xfrm>
                <a:off x="7016750" y="2471738"/>
                <a:ext cx="141288" cy="403225"/>
              </a:xfrm>
              <a:custGeom>
                <a:avLst/>
                <a:gdLst>
                  <a:gd name="T0" fmla="*/ 391 w 392"/>
                  <a:gd name="T1" fmla="*/ 18 h 1118"/>
                  <a:gd name="T2" fmla="*/ 37 w 392"/>
                  <a:gd name="T3" fmla="*/ 1117 h 1118"/>
                  <a:gd name="T4" fmla="*/ 0 w 392"/>
                  <a:gd name="T5" fmla="*/ 1098 h 1118"/>
                  <a:gd name="T6" fmla="*/ 353 w 392"/>
                  <a:gd name="T7" fmla="*/ 0 h 1118"/>
                  <a:gd name="T8" fmla="*/ 391 w 392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118">
                    <a:moveTo>
                      <a:pt x="391" y="18"/>
                    </a:moveTo>
                    <a:lnTo>
                      <a:pt x="37" y="1117"/>
                    </a:lnTo>
                    <a:lnTo>
                      <a:pt x="0" y="1098"/>
                    </a:lnTo>
                    <a:lnTo>
                      <a:pt x="353" y="0"/>
                    </a:lnTo>
                    <a:lnTo>
                      <a:pt x="391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5" name="Freeform: Shape 54"/>
              <p:cNvSpPr/>
              <p:nvPr/>
            </p:nvSpPr>
            <p:spPr bwMode="auto">
              <a:xfrm>
                <a:off x="7050088" y="2484438"/>
                <a:ext cx="141287" cy="403225"/>
              </a:xfrm>
              <a:custGeom>
                <a:avLst/>
                <a:gdLst>
                  <a:gd name="T0" fmla="*/ 391 w 392"/>
                  <a:gd name="T1" fmla="*/ 19 h 1118"/>
                  <a:gd name="T2" fmla="*/ 37 w 392"/>
                  <a:gd name="T3" fmla="*/ 1117 h 1118"/>
                  <a:gd name="T4" fmla="*/ 0 w 392"/>
                  <a:gd name="T5" fmla="*/ 1098 h 1118"/>
                  <a:gd name="T6" fmla="*/ 335 w 392"/>
                  <a:gd name="T7" fmla="*/ 0 h 1118"/>
                  <a:gd name="T8" fmla="*/ 391 w 392"/>
                  <a:gd name="T9" fmla="*/ 1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118">
                    <a:moveTo>
                      <a:pt x="391" y="19"/>
                    </a:moveTo>
                    <a:lnTo>
                      <a:pt x="37" y="1117"/>
                    </a:lnTo>
                    <a:lnTo>
                      <a:pt x="0" y="1098"/>
                    </a:lnTo>
                    <a:lnTo>
                      <a:pt x="335" y="0"/>
                    </a:lnTo>
                    <a:lnTo>
                      <a:pt x="391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6" name="Freeform: Shape 55"/>
              <p:cNvSpPr/>
              <p:nvPr/>
            </p:nvSpPr>
            <p:spPr bwMode="auto">
              <a:xfrm>
                <a:off x="7050088" y="2484438"/>
                <a:ext cx="141287" cy="403225"/>
              </a:xfrm>
              <a:custGeom>
                <a:avLst/>
                <a:gdLst>
                  <a:gd name="T0" fmla="*/ 391 w 392"/>
                  <a:gd name="T1" fmla="*/ 19 h 1118"/>
                  <a:gd name="T2" fmla="*/ 37 w 392"/>
                  <a:gd name="T3" fmla="*/ 1117 h 1118"/>
                  <a:gd name="T4" fmla="*/ 0 w 392"/>
                  <a:gd name="T5" fmla="*/ 1098 h 1118"/>
                  <a:gd name="T6" fmla="*/ 335 w 392"/>
                  <a:gd name="T7" fmla="*/ 0 h 1118"/>
                  <a:gd name="T8" fmla="*/ 391 w 392"/>
                  <a:gd name="T9" fmla="*/ 1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118">
                    <a:moveTo>
                      <a:pt x="391" y="19"/>
                    </a:moveTo>
                    <a:lnTo>
                      <a:pt x="37" y="1117"/>
                    </a:lnTo>
                    <a:lnTo>
                      <a:pt x="0" y="1098"/>
                    </a:lnTo>
                    <a:lnTo>
                      <a:pt x="335" y="0"/>
                    </a:lnTo>
                    <a:lnTo>
                      <a:pt x="391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7" name="Freeform: Shape 56"/>
              <p:cNvSpPr/>
              <p:nvPr/>
            </p:nvSpPr>
            <p:spPr bwMode="auto">
              <a:xfrm>
                <a:off x="7083425" y="2492375"/>
                <a:ext cx="141288" cy="403225"/>
              </a:xfrm>
              <a:custGeom>
                <a:avLst/>
                <a:gdLst>
                  <a:gd name="T0" fmla="*/ 391 w 392"/>
                  <a:gd name="T1" fmla="*/ 18 h 1118"/>
                  <a:gd name="T2" fmla="*/ 37 w 392"/>
                  <a:gd name="T3" fmla="*/ 1117 h 1118"/>
                  <a:gd name="T4" fmla="*/ 0 w 392"/>
                  <a:gd name="T5" fmla="*/ 1098 h 1118"/>
                  <a:gd name="T6" fmla="*/ 335 w 392"/>
                  <a:gd name="T7" fmla="*/ 0 h 1118"/>
                  <a:gd name="T8" fmla="*/ 391 w 392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118">
                    <a:moveTo>
                      <a:pt x="391" y="18"/>
                    </a:moveTo>
                    <a:lnTo>
                      <a:pt x="37" y="1117"/>
                    </a:lnTo>
                    <a:lnTo>
                      <a:pt x="0" y="1098"/>
                    </a:lnTo>
                    <a:lnTo>
                      <a:pt x="335" y="0"/>
                    </a:lnTo>
                    <a:lnTo>
                      <a:pt x="391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8" name="Freeform: Shape 57"/>
              <p:cNvSpPr/>
              <p:nvPr/>
            </p:nvSpPr>
            <p:spPr bwMode="auto">
              <a:xfrm>
                <a:off x="7083425" y="2492375"/>
                <a:ext cx="141288" cy="403225"/>
              </a:xfrm>
              <a:custGeom>
                <a:avLst/>
                <a:gdLst>
                  <a:gd name="T0" fmla="*/ 391 w 392"/>
                  <a:gd name="T1" fmla="*/ 18 h 1118"/>
                  <a:gd name="T2" fmla="*/ 37 w 392"/>
                  <a:gd name="T3" fmla="*/ 1117 h 1118"/>
                  <a:gd name="T4" fmla="*/ 0 w 392"/>
                  <a:gd name="T5" fmla="*/ 1098 h 1118"/>
                  <a:gd name="T6" fmla="*/ 335 w 392"/>
                  <a:gd name="T7" fmla="*/ 0 h 1118"/>
                  <a:gd name="T8" fmla="*/ 391 w 392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118">
                    <a:moveTo>
                      <a:pt x="391" y="18"/>
                    </a:moveTo>
                    <a:lnTo>
                      <a:pt x="37" y="1117"/>
                    </a:lnTo>
                    <a:lnTo>
                      <a:pt x="0" y="1098"/>
                    </a:lnTo>
                    <a:lnTo>
                      <a:pt x="335" y="0"/>
                    </a:lnTo>
                    <a:lnTo>
                      <a:pt x="391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9" name="Freeform: Shape 58"/>
              <p:cNvSpPr/>
              <p:nvPr/>
            </p:nvSpPr>
            <p:spPr bwMode="auto">
              <a:xfrm>
                <a:off x="7118350" y="2505075"/>
                <a:ext cx="141288" cy="403225"/>
              </a:xfrm>
              <a:custGeom>
                <a:avLst/>
                <a:gdLst>
                  <a:gd name="T0" fmla="*/ 391 w 392"/>
                  <a:gd name="T1" fmla="*/ 18 h 1118"/>
                  <a:gd name="T2" fmla="*/ 38 w 392"/>
                  <a:gd name="T3" fmla="*/ 1117 h 1118"/>
                  <a:gd name="T4" fmla="*/ 0 w 392"/>
                  <a:gd name="T5" fmla="*/ 1098 h 1118"/>
                  <a:gd name="T6" fmla="*/ 335 w 392"/>
                  <a:gd name="T7" fmla="*/ 0 h 1118"/>
                  <a:gd name="T8" fmla="*/ 391 w 392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118">
                    <a:moveTo>
                      <a:pt x="391" y="18"/>
                    </a:moveTo>
                    <a:lnTo>
                      <a:pt x="38" y="1117"/>
                    </a:lnTo>
                    <a:lnTo>
                      <a:pt x="0" y="1098"/>
                    </a:lnTo>
                    <a:lnTo>
                      <a:pt x="335" y="0"/>
                    </a:lnTo>
                    <a:lnTo>
                      <a:pt x="391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0" name="Freeform: Shape 59"/>
              <p:cNvSpPr/>
              <p:nvPr/>
            </p:nvSpPr>
            <p:spPr bwMode="auto">
              <a:xfrm>
                <a:off x="7118350" y="2505075"/>
                <a:ext cx="141288" cy="403225"/>
              </a:xfrm>
              <a:custGeom>
                <a:avLst/>
                <a:gdLst>
                  <a:gd name="T0" fmla="*/ 391 w 392"/>
                  <a:gd name="T1" fmla="*/ 18 h 1118"/>
                  <a:gd name="T2" fmla="*/ 38 w 392"/>
                  <a:gd name="T3" fmla="*/ 1117 h 1118"/>
                  <a:gd name="T4" fmla="*/ 0 w 392"/>
                  <a:gd name="T5" fmla="*/ 1098 h 1118"/>
                  <a:gd name="T6" fmla="*/ 335 w 392"/>
                  <a:gd name="T7" fmla="*/ 0 h 1118"/>
                  <a:gd name="T8" fmla="*/ 391 w 392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118">
                    <a:moveTo>
                      <a:pt x="391" y="18"/>
                    </a:moveTo>
                    <a:lnTo>
                      <a:pt x="38" y="1117"/>
                    </a:lnTo>
                    <a:lnTo>
                      <a:pt x="0" y="1098"/>
                    </a:lnTo>
                    <a:lnTo>
                      <a:pt x="335" y="0"/>
                    </a:lnTo>
                    <a:lnTo>
                      <a:pt x="391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1" name="Freeform: Shape 60"/>
              <p:cNvSpPr/>
              <p:nvPr/>
            </p:nvSpPr>
            <p:spPr bwMode="auto">
              <a:xfrm>
                <a:off x="7143750" y="2511425"/>
                <a:ext cx="147638" cy="403225"/>
              </a:xfrm>
              <a:custGeom>
                <a:avLst/>
                <a:gdLst>
                  <a:gd name="T0" fmla="*/ 410 w 411"/>
                  <a:gd name="T1" fmla="*/ 19 h 1118"/>
                  <a:gd name="T2" fmla="*/ 56 w 411"/>
                  <a:gd name="T3" fmla="*/ 1117 h 1118"/>
                  <a:gd name="T4" fmla="*/ 0 w 411"/>
                  <a:gd name="T5" fmla="*/ 1117 h 1118"/>
                  <a:gd name="T6" fmla="*/ 354 w 411"/>
                  <a:gd name="T7" fmla="*/ 0 h 1118"/>
                  <a:gd name="T8" fmla="*/ 410 w 411"/>
                  <a:gd name="T9" fmla="*/ 1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1118">
                    <a:moveTo>
                      <a:pt x="410" y="19"/>
                    </a:moveTo>
                    <a:lnTo>
                      <a:pt x="56" y="1117"/>
                    </a:lnTo>
                    <a:lnTo>
                      <a:pt x="0" y="1117"/>
                    </a:lnTo>
                    <a:lnTo>
                      <a:pt x="354" y="0"/>
                    </a:lnTo>
                    <a:lnTo>
                      <a:pt x="410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2" name="Freeform: Shape 61"/>
              <p:cNvSpPr/>
              <p:nvPr/>
            </p:nvSpPr>
            <p:spPr bwMode="auto">
              <a:xfrm>
                <a:off x="7143750" y="2511425"/>
                <a:ext cx="147638" cy="403225"/>
              </a:xfrm>
              <a:custGeom>
                <a:avLst/>
                <a:gdLst>
                  <a:gd name="T0" fmla="*/ 410 w 411"/>
                  <a:gd name="T1" fmla="*/ 19 h 1118"/>
                  <a:gd name="T2" fmla="*/ 56 w 411"/>
                  <a:gd name="T3" fmla="*/ 1117 h 1118"/>
                  <a:gd name="T4" fmla="*/ 0 w 411"/>
                  <a:gd name="T5" fmla="*/ 1117 h 1118"/>
                  <a:gd name="T6" fmla="*/ 354 w 411"/>
                  <a:gd name="T7" fmla="*/ 0 h 1118"/>
                  <a:gd name="T8" fmla="*/ 410 w 411"/>
                  <a:gd name="T9" fmla="*/ 1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1118">
                    <a:moveTo>
                      <a:pt x="410" y="19"/>
                    </a:moveTo>
                    <a:lnTo>
                      <a:pt x="56" y="1117"/>
                    </a:lnTo>
                    <a:lnTo>
                      <a:pt x="0" y="1117"/>
                    </a:lnTo>
                    <a:lnTo>
                      <a:pt x="354" y="0"/>
                    </a:lnTo>
                    <a:lnTo>
                      <a:pt x="410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3" name="Freeform: Shape 62"/>
              <p:cNvSpPr/>
              <p:nvPr/>
            </p:nvSpPr>
            <p:spPr bwMode="auto">
              <a:xfrm>
                <a:off x="7177088" y="2525713"/>
                <a:ext cx="141287" cy="403225"/>
              </a:xfrm>
              <a:custGeom>
                <a:avLst/>
                <a:gdLst>
                  <a:gd name="T0" fmla="*/ 392 w 393"/>
                  <a:gd name="T1" fmla="*/ 18 h 1118"/>
                  <a:gd name="T2" fmla="*/ 56 w 393"/>
                  <a:gd name="T3" fmla="*/ 1117 h 1118"/>
                  <a:gd name="T4" fmla="*/ 0 w 393"/>
                  <a:gd name="T5" fmla="*/ 1098 h 1118"/>
                  <a:gd name="T6" fmla="*/ 354 w 393"/>
                  <a:gd name="T7" fmla="*/ 0 h 1118"/>
                  <a:gd name="T8" fmla="*/ 392 w 393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1118">
                    <a:moveTo>
                      <a:pt x="392" y="18"/>
                    </a:moveTo>
                    <a:lnTo>
                      <a:pt x="56" y="1117"/>
                    </a:lnTo>
                    <a:lnTo>
                      <a:pt x="0" y="1098"/>
                    </a:lnTo>
                    <a:lnTo>
                      <a:pt x="354" y="0"/>
                    </a:lnTo>
                    <a:lnTo>
                      <a:pt x="392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4" name="Freeform: Shape 63"/>
              <p:cNvSpPr/>
              <p:nvPr/>
            </p:nvSpPr>
            <p:spPr bwMode="auto">
              <a:xfrm>
                <a:off x="7177088" y="2525713"/>
                <a:ext cx="141287" cy="403225"/>
              </a:xfrm>
              <a:custGeom>
                <a:avLst/>
                <a:gdLst>
                  <a:gd name="T0" fmla="*/ 392 w 393"/>
                  <a:gd name="T1" fmla="*/ 18 h 1118"/>
                  <a:gd name="T2" fmla="*/ 56 w 393"/>
                  <a:gd name="T3" fmla="*/ 1117 h 1118"/>
                  <a:gd name="T4" fmla="*/ 0 w 393"/>
                  <a:gd name="T5" fmla="*/ 1098 h 1118"/>
                  <a:gd name="T6" fmla="*/ 354 w 393"/>
                  <a:gd name="T7" fmla="*/ 0 h 1118"/>
                  <a:gd name="T8" fmla="*/ 392 w 393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1118">
                    <a:moveTo>
                      <a:pt x="392" y="18"/>
                    </a:moveTo>
                    <a:lnTo>
                      <a:pt x="56" y="1117"/>
                    </a:lnTo>
                    <a:lnTo>
                      <a:pt x="0" y="1098"/>
                    </a:lnTo>
                    <a:lnTo>
                      <a:pt x="354" y="0"/>
                    </a:lnTo>
                    <a:lnTo>
                      <a:pt x="392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5" name="Freeform: Shape 64"/>
              <p:cNvSpPr/>
              <p:nvPr/>
            </p:nvSpPr>
            <p:spPr bwMode="auto">
              <a:xfrm>
                <a:off x="6729413" y="1935163"/>
                <a:ext cx="825500" cy="925512"/>
              </a:xfrm>
              <a:custGeom>
                <a:avLst/>
                <a:gdLst>
                  <a:gd name="T0" fmla="*/ 2290 w 2291"/>
                  <a:gd name="T1" fmla="*/ 1880 h 2570"/>
                  <a:gd name="T2" fmla="*/ 987 w 2291"/>
                  <a:gd name="T3" fmla="*/ 2569 h 2570"/>
                  <a:gd name="T4" fmla="*/ 0 w 2291"/>
                  <a:gd name="T5" fmla="*/ 689 h 2570"/>
                  <a:gd name="T6" fmla="*/ 1303 w 2291"/>
                  <a:gd name="T7" fmla="*/ 0 h 2570"/>
                  <a:gd name="T8" fmla="*/ 2290 w 2291"/>
                  <a:gd name="T9" fmla="*/ 1880 h 2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570">
                    <a:moveTo>
                      <a:pt x="2290" y="1880"/>
                    </a:moveTo>
                    <a:lnTo>
                      <a:pt x="987" y="2569"/>
                    </a:lnTo>
                    <a:lnTo>
                      <a:pt x="0" y="689"/>
                    </a:lnTo>
                    <a:lnTo>
                      <a:pt x="1303" y="0"/>
                    </a:lnTo>
                    <a:lnTo>
                      <a:pt x="2290" y="1880"/>
                    </a:lnTo>
                  </a:path>
                </a:pathLst>
              </a:custGeom>
              <a:solidFill>
                <a:srgbClr val="F8FAF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6" name="Freeform: Shape 65"/>
              <p:cNvSpPr/>
              <p:nvPr/>
            </p:nvSpPr>
            <p:spPr bwMode="auto">
              <a:xfrm>
                <a:off x="6729413" y="1935163"/>
                <a:ext cx="825500" cy="925512"/>
              </a:xfrm>
              <a:custGeom>
                <a:avLst/>
                <a:gdLst>
                  <a:gd name="T0" fmla="*/ 2290 w 2291"/>
                  <a:gd name="T1" fmla="*/ 1880 h 2570"/>
                  <a:gd name="T2" fmla="*/ 987 w 2291"/>
                  <a:gd name="T3" fmla="*/ 2569 h 2570"/>
                  <a:gd name="T4" fmla="*/ 0 w 2291"/>
                  <a:gd name="T5" fmla="*/ 689 h 2570"/>
                  <a:gd name="T6" fmla="*/ 1303 w 2291"/>
                  <a:gd name="T7" fmla="*/ 0 h 2570"/>
                  <a:gd name="T8" fmla="*/ 2290 w 2291"/>
                  <a:gd name="T9" fmla="*/ 1880 h 2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570">
                    <a:moveTo>
                      <a:pt x="2290" y="1880"/>
                    </a:moveTo>
                    <a:lnTo>
                      <a:pt x="987" y="2569"/>
                    </a:lnTo>
                    <a:lnTo>
                      <a:pt x="0" y="689"/>
                    </a:lnTo>
                    <a:lnTo>
                      <a:pt x="1303" y="0"/>
                    </a:lnTo>
                    <a:lnTo>
                      <a:pt x="2290" y="1880"/>
                    </a:lnTo>
                  </a:path>
                </a:pathLst>
              </a:custGeom>
              <a:solidFill>
                <a:srgbClr val="F8FAF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7" name="Freeform: Shape 66"/>
              <p:cNvSpPr/>
              <p:nvPr/>
            </p:nvSpPr>
            <p:spPr bwMode="auto">
              <a:xfrm>
                <a:off x="6869113" y="2062163"/>
                <a:ext cx="295275" cy="180975"/>
              </a:xfrm>
              <a:custGeom>
                <a:avLst/>
                <a:gdLst>
                  <a:gd name="T0" fmla="*/ 819 w 820"/>
                  <a:gd name="T1" fmla="*/ 93 h 503"/>
                  <a:gd name="T2" fmla="*/ 37 w 820"/>
                  <a:gd name="T3" fmla="*/ 502 h 503"/>
                  <a:gd name="T4" fmla="*/ 0 w 820"/>
                  <a:gd name="T5" fmla="*/ 409 h 503"/>
                  <a:gd name="T6" fmla="*/ 763 w 820"/>
                  <a:gd name="T7" fmla="*/ 0 h 503"/>
                  <a:gd name="T8" fmla="*/ 819 w 820"/>
                  <a:gd name="T9" fmla="*/ 93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503">
                    <a:moveTo>
                      <a:pt x="819" y="93"/>
                    </a:moveTo>
                    <a:lnTo>
                      <a:pt x="37" y="502"/>
                    </a:lnTo>
                    <a:lnTo>
                      <a:pt x="0" y="409"/>
                    </a:lnTo>
                    <a:lnTo>
                      <a:pt x="763" y="0"/>
                    </a:lnTo>
                    <a:lnTo>
                      <a:pt x="819" y="93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8" name="Freeform: Shape 67"/>
              <p:cNvSpPr/>
              <p:nvPr/>
            </p:nvSpPr>
            <p:spPr bwMode="auto">
              <a:xfrm>
                <a:off x="6869113" y="2062163"/>
                <a:ext cx="295275" cy="180975"/>
              </a:xfrm>
              <a:custGeom>
                <a:avLst/>
                <a:gdLst>
                  <a:gd name="T0" fmla="*/ 819 w 820"/>
                  <a:gd name="T1" fmla="*/ 93 h 503"/>
                  <a:gd name="T2" fmla="*/ 37 w 820"/>
                  <a:gd name="T3" fmla="*/ 502 h 503"/>
                  <a:gd name="T4" fmla="*/ 0 w 820"/>
                  <a:gd name="T5" fmla="*/ 409 h 503"/>
                  <a:gd name="T6" fmla="*/ 763 w 820"/>
                  <a:gd name="T7" fmla="*/ 0 h 503"/>
                  <a:gd name="T8" fmla="*/ 819 w 820"/>
                  <a:gd name="T9" fmla="*/ 93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503">
                    <a:moveTo>
                      <a:pt x="819" y="93"/>
                    </a:moveTo>
                    <a:lnTo>
                      <a:pt x="37" y="502"/>
                    </a:lnTo>
                    <a:lnTo>
                      <a:pt x="0" y="409"/>
                    </a:lnTo>
                    <a:lnTo>
                      <a:pt x="763" y="0"/>
                    </a:lnTo>
                    <a:lnTo>
                      <a:pt x="819" y="93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39" name="Freeform: Shape 68"/>
              <p:cNvSpPr/>
              <p:nvPr/>
            </p:nvSpPr>
            <p:spPr bwMode="auto">
              <a:xfrm>
                <a:off x="6997700" y="2116138"/>
                <a:ext cx="241300" cy="134937"/>
              </a:xfrm>
              <a:custGeom>
                <a:avLst/>
                <a:gdLst>
                  <a:gd name="T0" fmla="*/ 670 w 671"/>
                  <a:gd name="T1" fmla="*/ 37 h 373"/>
                  <a:gd name="T2" fmla="*/ 37 w 671"/>
                  <a:gd name="T3" fmla="*/ 372 h 373"/>
                  <a:gd name="T4" fmla="*/ 0 w 671"/>
                  <a:gd name="T5" fmla="*/ 335 h 373"/>
                  <a:gd name="T6" fmla="*/ 651 w 671"/>
                  <a:gd name="T7" fmla="*/ 0 h 373"/>
                  <a:gd name="T8" fmla="*/ 670 w 671"/>
                  <a:gd name="T9" fmla="*/ 37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373">
                    <a:moveTo>
                      <a:pt x="670" y="37"/>
                    </a:moveTo>
                    <a:lnTo>
                      <a:pt x="37" y="372"/>
                    </a:lnTo>
                    <a:lnTo>
                      <a:pt x="0" y="335"/>
                    </a:lnTo>
                    <a:lnTo>
                      <a:pt x="651" y="0"/>
                    </a:lnTo>
                    <a:lnTo>
                      <a:pt x="670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0" name="Freeform: Shape 69"/>
              <p:cNvSpPr/>
              <p:nvPr/>
            </p:nvSpPr>
            <p:spPr bwMode="auto">
              <a:xfrm>
                <a:off x="6997700" y="2116138"/>
                <a:ext cx="241300" cy="134937"/>
              </a:xfrm>
              <a:custGeom>
                <a:avLst/>
                <a:gdLst>
                  <a:gd name="T0" fmla="*/ 670 w 671"/>
                  <a:gd name="T1" fmla="*/ 37 h 373"/>
                  <a:gd name="T2" fmla="*/ 37 w 671"/>
                  <a:gd name="T3" fmla="*/ 372 h 373"/>
                  <a:gd name="T4" fmla="*/ 0 w 671"/>
                  <a:gd name="T5" fmla="*/ 335 h 373"/>
                  <a:gd name="T6" fmla="*/ 651 w 671"/>
                  <a:gd name="T7" fmla="*/ 0 h 373"/>
                  <a:gd name="T8" fmla="*/ 670 w 671"/>
                  <a:gd name="T9" fmla="*/ 37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373">
                    <a:moveTo>
                      <a:pt x="670" y="37"/>
                    </a:moveTo>
                    <a:lnTo>
                      <a:pt x="37" y="372"/>
                    </a:lnTo>
                    <a:lnTo>
                      <a:pt x="0" y="335"/>
                    </a:lnTo>
                    <a:lnTo>
                      <a:pt x="651" y="0"/>
                    </a:lnTo>
                    <a:lnTo>
                      <a:pt x="670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1" name="Freeform: Shape 70"/>
              <p:cNvSpPr/>
              <p:nvPr/>
            </p:nvSpPr>
            <p:spPr bwMode="auto">
              <a:xfrm>
                <a:off x="6856413" y="2243138"/>
                <a:ext cx="195262" cy="207962"/>
              </a:xfrm>
              <a:custGeom>
                <a:avLst/>
                <a:gdLst>
                  <a:gd name="T0" fmla="*/ 540 w 541"/>
                  <a:gd name="T1" fmla="*/ 392 h 579"/>
                  <a:gd name="T2" fmla="*/ 205 w 541"/>
                  <a:gd name="T3" fmla="*/ 578 h 579"/>
                  <a:gd name="T4" fmla="*/ 0 w 541"/>
                  <a:gd name="T5" fmla="*/ 187 h 579"/>
                  <a:gd name="T6" fmla="*/ 335 w 541"/>
                  <a:gd name="T7" fmla="*/ 0 h 579"/>
                  <a:gd name="T8" fmla="*/ 540 w 541"/>
                  <a:gd name="T9" fmla="*/ 392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1" h="579">
                    <a:moveTo>
                      <a:pt x="540" y="392"/>
                    </a:moveTo>
                    <a:lnTo>
                      <a:pt x="205" y="578"/>
                    </a:lnTo>
                    <a:lnTo>
                      <a:pt x="0" y="187"/>
                    </a:lnTo>
                    <a:lnTo>
                      <a:pt x="335" y="0"/>
                    </a:lnTo>
                    <a:lnTo>
                      <a:pt x="540" y="392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2" name="Freeform: Shape 71"/>
              <p:cNvSpPr/>
              <p:nvPr/>
            </p:nvSpPr>
            <p:spPr bwMode="auto">
              <a:xfrm>
                <a:off x="6856413" y="2243138"/>
                <a:ext cx="195262" cy="207962"/>
              </a:xfrm>
              <a:custGeom>
                <a:avLst/>
                <a:gdLst>
                  <a:gd name="T0" fmla="*/ 540 w 541"/>
                  <a:gd name="T1" fmla="*/ 392 h 579"/>
                  <a:gd name="T2" fmla="*/ 205 w 541"/>
                  <a:gd name="T3" fmla="*/ 578 h 579"/>
                  <a:gd name="T4" fmla="*/ 0 w 541"/>
                  <a:gd name="T5" fmla="*/ 187 h 579"/>
                  <a:gd name="T6" fmla="*/ 335 w 541"/>
                  <a:gd name="T7" fmla="*/ 0 h 579"/>
                  <a:gd name="T8" fmla="*/ 540 w 541"/>
                  <a:gd name="T9" fmla="*/ 392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1" h="579">
                    <a:moveTo>
                      <a:pt x="540" y="392"/>
                    </a:moveTo>
                    <a:lnTo>
                      <a:pt x="205" y="578"/>
                    </a:lnTo>
                    <a:lnTo>
                      <a:pt x="0" y="187"/>
                    </a:lnTo>
                    <a:lnTo>
                      <a:pt x="335" y="0"/>
                    </a:lnTo>
                    <a:lnTo>
                      <a:pt x="540" y="392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3" name="Freeform: Shape 72"/>
              <p:cNvSpPr/>
              <p:nvPr/>
            </p:nvSpPr>
            <p:spPr bwMode="auto">
              <a:xfrm>
                <a:off x="7016750" y="2143125"/>
                <a:ext cx="234950" cy="141288"/>
              </a:xfrm>
              <a:custGeom>
                <a:avLst/>
                <a:gdLst>
                  <a:gd name="T0" fmla="*/ 651 w 652"/>
                  <a:gd name="T1" fmla="*/ 37 h 392"/>
                  <a:gd name="T2" fmla="*/ 19 w 652"/>
                  <a:gd name="T3" fmla="*/ 391 h 392"/>
                  <a:gd name="T4" fmla="*/ 0 w 652"/>
                  <a:gd name="T5" fmla="*/ 335 h 392"/>
                  <a:gd name="T6" fmla="*/ 633 w 652"/>
                  <a:gd name="T7" fmla="*/ 0 h 392"/>
                  <a:gd name="T8" fmla="*/ 651 w 652"/>
                  <a:gd name="T9" fmla="*/ 3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392">
                    <a:moveTo>
                      <a:pt x="651" y="37"/>
                    </a:moveTo>
                    <a:lnTo>
                      <a:pt x="19" y="391"/>
                    </a:lnTo>
                    <a:lnTo>
                      <a:pt x="0" y="335"/>
                    </a:lnTo>
                    <a:lnTo>
                      <a:pt x="633" y="0"/>
                    </a:lnTo>
                    <a:lnTo>
                      <a:pt x="651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4" name="Freeform: Shape 73"/>
              <p:cNvSpPr/>
              <p:nvPr/>
            </p:nvSpPr>
            <p:spPr bwMode="auto">
              <a:xfrm>
                <a:off x="7016750" y="2143125"/>
                <a:ext cx="234950" cy="141288"/>
              </a:xfrm>
              <a:custGeom>
                <a:avLst/>
                <a:gdLst>
                  <a:gd name="T0" fmla="*/ 651 w 652"/>
                  <a:gd name="T1" fmla="*/ 37 h 392"/>
                  <a:gd name="T2" fmla="*/ 19 w 652"/>
                  <a:gd name="T3" fmla="*/ 391 h 392"/>
                  <a:gd name="T4" fmla="*/ 0 w 652"/>
                  <a:gd name="T5" fmla="*/ 335 h 392"/>
                  <a:gd name="T6" fmla="*/ 633 w 652"/>
                  <a:gd name="T7" fmla="*/ 0 h 392"/>
                  <a:gd name="T8" fmla="*/ 651 w 652"/>
                  <a:gd name="T9" fmla="*/ 3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392">
                    <a:moveTo>
                      <a:pt x="651" y="37"/>
                    </a:moveTo>
                    <a:lnTo>
                      <a:pt x="19" y="391"/>
                    </a:lnTo>
                    <a:lnTo>
                      <a:pt x="0" y="335"/>
                    </a:lnTo>
                    <a:lnTo>
                      <a:pt x="633" y="0"/>
                    </a:lnTo>
                    <a:lnTo>
                      <a:pt x="651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5" name="Freeform: Shape 74"/>
              <p:cNvSpPr/>
              <p:nvPr/>
            </p:nvSpPr>
            <p:spPr bwMode="auto">
              <a:xfrm>
                <a:off x="7031038" y="2176463"/>
                <a:ext cx="234950" cy="134937"/>
              </a:xfrm>
              <a:custGeom>
                <a:avLst/>
                <a:gdLst>
                  <a:gd name="T0" fmla="*/ 652 w 653"/>
                  <a:gd name="T1" fmla="*/ 37 h 374"/>
                  <a:gd name="T2" fmla="*/ 19 w 653"/>
                  <a:gd name="T3" fmla="*/ 373 h 374"/>
                  <a:gd name="T4" fmla="*/ 0 w 653"/>
                  <a:gd name="T5" fmla="*/ 335 h 374"/>
                  <a:gd name="T6" fmla="*/ 633 w 653"/>
                  <a:gd name="T7" fmla="*/ 0 h 374"/>
                  <a:gd name="T8" fmla="*/ 652 w 653"/>
                  <a:gd name="T9" fmla="*/ 3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374">
                    <a:moveTo>
                      <a:pt x="652" y="37"/>
                    </a:moveTo>
                    <a:lnTo>
                      <a:pt x="19" y="373"/>
                    </a:lnTo>
                    <a:lnTo>
                      <a:pt x="0" y="335"/>
                    </a:lnTo>
                    <a:lnTo>
                      <a:pt x="633" y="0"/>
                    </a:lnTo>
                    <a:lnTo>
                      <a:pt x="652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6" name="Freeform: Shape 75"/>
              <p:cNvSpPr/>
              <p:nvPr/>
            </p:nvSpPr>
            <p:spPr bwMode="auto">
              <a:xfrm>
                <a:off x="7031038" y="2176463"/>
                <a:ext cx="234950" cy="134937"/>
              </a:xfrm>
              <a:custGeom>
                <a:avLst/>
                <a:gdLst>
                  <a:gd name="T0" fmla="*/ 652 w 653"/>
                  <a:gd name="T1" fmla="*/ 37 h 374"/>
                  <a:gd name="T2" fmla="*/ 19 w 653"/>
                  <a:gd name="T3" fmla="*/ 373 h 374"/>
                  <a:gd name="T4" fmla="*/ 0 w 653"/>
                  <a:gd name="T5" fmla="*/ 335 h 374"/>
                  <a:gd name="T6" fmla="*/ 633 w 653"/>
                  <a:gd name="T7" fmla="*/ 0 h 374"/>
                  <a:gd name="T8" fmla="*/ 652 w 653"/>
                  <a:gd name="T9" fmla="*/ 3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374">
                    <a:moveTo>
                      <a:pt x="652" y="37"/>
                    </a:moveTo>
                    <a:lnTo>
                      <a:pt x="19" y="373"/>
                    </a:lnTo>
                    <a:lnTo>
                      <a:pt x="0" y="335"/>
                    </a:lnTo>
                    <a:lnTo>
                      <a:pt x="633" y="0"/>
                    </a:lnTo>
                    <a:lnTo>
                      <a:pt x="652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7" name="Freeform: Shape 76"/>
              <p:cNvSpPr/>
              <p:nvPr/>
            </p:nvSpPr>
            <p:spPr bwMode="auto">
              <a:xfrm>
                <a:off x="7050088" y="2203450"/>
                <a:ext cx="234950" cy="141288"/>
              </a:xfrm>
              <a:custGeom>
                <a:avLst/>
                <a:gdLst>
                  <a:gd name="T0" fmla="*/ 651 w 652"/>
                  <a:gd name="T1" fmla="*/ 37 h 392"/>
                  <a:gd name="T2" fmla="*/ 19 w 652"/>
                  <a:gd name="T3" fmla="*/ 391 h 392"/>
                  <a:gd name="T4" fmla="*/ 0 w 652"/>
                  <a:gd name="T5" fmla="*/ 335 h 392"/>
                  <a:gd name="T6" fmla="*/ 633 w 652"/>
                  <a:gd name="T7" fmla="*/ 0 h 392"/>
                  <a:gd name="T8" fmla="*/ 651 w 652"/>
                  <a:gd name="T9" fmla="*/ 3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392">
                    <a:moveTo>
                      <a:pt x="651" y="37"/>
                    </a:moveTo>
                    <a:lnTo>
                      <a:pt x="19" y="391"/>
                    </a:lnTo>
                    <a:lnTo>
                      <a:pt x="0" y="335"/>
                    </a:lnTo>
                    <a:lnTo>
                      <a:pt x="633" y="0"/>
                    </a:lnTo>
                    <a:lnTo>
                      <a:pt x="651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8" name="Freeform: Shape 77"/>
              <p:cNvSpPr/>
              <p:nvPr/>
            </p:nvSpPr>
            <p:spPr bwMode="auto">
              <a:xfrm>
                <a:off x="7050088" y="2203450"/>
                <a:ext cx="234950" cy="141288"/>
              </a:xfrm>
              <a:custGeom>
                <a:avLst/>
                <a:gdLst>
                  <a:gd name="T0" fmla="*/ 651 w 652"/>
                  <a:gd name="T1" fmla="*/ 37 h 392"/>
                  <a:gd name="T2" fmla="*/ 19 w 652"/>
                  <a:gd name="T3" fmla="*/ 391 h 392"/>
                  <a:gd name="T4" fmla="*/ 0 w 652"/>
                  <a:gd name="T5" fmla="*/ 335 h 392"/>
                  <a:gd name="T6" fmla="*/ 633 w 652"/>
                  <a:gd name="T7" fmla="*/ 0 h 392"/>
                  <a:gd name="T8" fmla="*/ 651 w 652"/>
                  <a:gd name="T9" fmla="*/ 3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392">
                    <a:moveTo>
                      <a:pt x="651" y="37"/>
                    </a:moveTo>
                    <a:lnTo>
                      <a:pt x="19" y="391"/>
                    </a:lnTo>
                    <a:lnTo>
                      <a:pt x="0" y="335"/>
                    </a:lnTo>
                    <a:lnTo>
                      <a:pt x="633" y="0"/>
                    </a:lnTo>
                    <a:lnTo>
                      <a:pt x="651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9" name="Freeform: Shape 78"/>
              <p:cNvSpPr/>
              <p:nvPr/>
            </p:nvSpPr>
            <p:spPr bwMode="auto">
              <a:xfrm>
                <a:off x="7064375" y="2236788"/>
                <a:ext cx="234950" cy="134937"/>
              </a:xfrm>
              <a:custGeom>
                <a:avLst/>
                <a:gdLst>
                  <a:gd name="T0" fmla="*/ 652 w 653"/>
                  <a:gd name="T1" fmla="*/ 37 h 373"/>
                  <a:gd name="T2" fmla="*/ 18 w 653"/>
                  <a:gd name="T3" fmla="*/ 372 h 373"/>
                  <a:gd name="T4" fmla="*/ 0 w 653"/>
                  <a:gd name="T5" fmla="*/ 335 h 373"/>
                  <a:gd name="T6" fmla="*/ 633 w 653"/>
                  <a:gd name="T7" fmla="*/ 0 h 373"/>
                  <a:gd name="T8" fmla="*/ 652 w 653"/>
                  <a:gd name="T9" fmla="*/ 37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373">
                    <a:moveTo>
                      <a:pt x="652" y="37"/>
                    </a:moveTo>
                    <a:lnTo>
                      <a:pt x="18" y="372"/>
                    </a:lnTo>
                    <a:lnTo>
                      <a:pt x="0" y="335"/>
                    </a:lnTo>
                    <a:lnTo>
                      <a:pt x="633" y="0"/>
                    </a:lnTo>
                    <a:lnTo>
                      <a:pt x="652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0" name="Freeform: Shape 79"/>
              <p:cNvSpPr/>
              <p:nvPr/>
            </p:nvSpPr>
            <p:spPr bwMode="auto">
              <a:xfrm>
                <a:off x="7064375" y="2236788"/>
                <a:ext cx="234950" cy="134937"/>
              </a:xfrm>
              <a:custGeom>
                <a:avLst/>
                <a:gdLst>
                  <a:gd name="T0" fmla="*/ 652 w 653"/>
                  <a:gd name="T1" fmla="*/ 37 h 373"/>
                  <a:gd name="T2" fmla="*/ 18 w 653"/>
                  <a:gd name="T3" fmla="*/ 372 h 373"/>
                  <a:gd name="T4" fmla="*/ 0 w 653"/>
                  <a:gd name="T5" fmla="*/ 335 h 373"/>
                  <a:gd name="T6" fmla="*/ 633 w 653"/>
                  <a:gd name="T7" fmla="*/ 0 h 373"/>
                  <a:gd name="T8" fmla="*/ 652 w 653"/>
                  <a:gd name="T9" fmla="*/ 37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373">
                    <a:moveTo>
                      <a:pt x="652" y="37"/>
                    </a:moveTo>
                    <a:lnTo>
                      <a:pt x="18" y="372"/>
                    </a:lnTo>
                    <a:lnTo>
                      <a:pt x="0" y="335"/>
                    </a:lnTo>
                    <a:lnTo>
                      <a:pt x="633" y="0"/>
                    </a:lnTo>
                    <a:lnTo>
                      <a:pt x="652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1" name="Freeform: Shape 80"/>
              <p:cNvSpPr/>
              <p:nvPr/>
            </p:nvSpPr>
            <p:spPr bwMode="auto">
              <a:xfrm>
                <a:off x="6943725" y="2263775"/>
                <a:ext cx="376238" cy="207963"/>
              </a:xfrm>
              <a:custGeom>
                <a:avLst/>
                <a:gdLst>
                  <a:gd name="T0" fmla="*/ 1043 w 1044"/>
                  <a:gd name="T1" fmla="*/ 38 h 579"/>
                  <a:gd name="T2" fmla="*/ 19 w 1044"/>
                  <a:gd name="T3" fmla="*/ 578 h 579"/>
                  <a:gd name="T4" fmla="*/ 0 w 1044"/>
                  <a:gd name="T5" fmla="*/ 540 h 579"/>
                  <a:gd name="T6" fmla="*/ 1005 w 1044"/>
                  <a:gd name="T7" fmla="*/ 0 h 579"/>
                  <a:gd name="T8" fmla="*/ 1043 w 1044"/>
                  <a:gd name="T9" fmla="*/ 38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79">
                    <a:moveTo>
                      <a:pt x="1043" y="38"/>
                    </a:moveTo>
                    <a:lnTo>
                      <a:pt x="19" y="578"/>
                    </a:lnTo>
                    <a:lnTo>
                      <a:pt x="0" y="540"/>
                    </a:lnTo>
                    <a:lnTo>
                      <a:pt x="1005" y="0"/>
                    </a:lnTo>
                    <a:lnTo>
                      <a:pt x="1043" y="38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2" name="Freeform: Shape 81"/>
              <p:cNvSpPr/>
              <p:nvPr/>
            </p:nvSpPr>
            <p:spPr bwMode="auto">
              <a:xfrm>
                <a:off x="6943725" y="2263775"/>
                <a:ext cx="376238" cy="207963"/>
              </a:xfrm>
              <a:custGeom>
                <a:avLst/>
                <a:gdLst>
                  <a:gd name="T0" fmla="*/ 1043 w 1044"/>
                  <a:gd name="T1" fmla="*/ 38 h 579"/>
                  <a:gd name="T2" fmla="*/ 19 w 1044"/>
                  <a:gd name="T3" fmla="*/ 578 h 579"/>
                  <a:gd name="T4" fmla="*/ 0 w 1044"/>
                  <a:gd name="T5" fmla="*/ 540 h 579"/>
                  <a:gd name="T6" fmla="*/ 1005 w 1044"/>
                  <a:gd name="T7" fmla="*/ 0 h 579"/>
                  <a:gd name="T8" fmla="*/ 1043 w 1044"/>
                  <a:gd name="T9" fmla="*/ 38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79">
                    <a:moveTo>
                      <a:pt x="1043" y="38"/>
                    </a:moveTo>
                    <a:lnTo>
                      <a:pt x="19" y="578"/>
                    </a:lnTo>
                    <a:lnTo>
                      <a:pt x="0" y="540"/>
                    </a:lnTo>
                    <a:lnTo>
                      <a:pt x="1005" y="0"/>
                    </a:lnTo>
                    <a:lnTo>
                      <a:pt x="1043" y="38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3" name="Freeform: Shape 82"/>
              <p:cNvSpPr/>
              <p:nvPr/>
            </p:nvSpPr>
            <p:spPr bwMode="auto">
              <a:xfrm>
                <a:off x="6970713" y="2324100"/>
                <a:ext cx="376237" cy="207963"/>
              </a:xfrm>
              <a:custGeom>
                <a:avLst/>
                <a:gdLst>
                  <a:gd name="T0" fmla="*/ 1042 w 1043"/>
                  <a:gd name="T1" fmla="*/ 37 h 578"/>
                  <a:gd name="T2" fmla="*/ 37 w 1043"/>
                  <a:gd name="T3" fmla="*/ 577 h 578"/>
                  <a:gd name="T4" fmla="*/ 0 w 1043"/>
                  <a:gd name="T5" fmla="*/ 540 h 578"/>
                  <a:gd name="T6" fmla="*/ 1023 w 1043"/>
                  <a:gd name="T7" fmla="*/ 0 h 578"/>
                  <a:gd name="T8" fmla="*/ 1042 w 1043"/>
                  <a:gd name="T9" fmla="*/ 37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78">
                    <a:moveTo>
                      <a:pt x="1042" y="37"/>
                    </a:moveTo>
                    <a:lnTo>
                      <a:pt x="37" y="577"/>
                    </a:lnTo>
                    <a:lnTo>
                      <a:pt x="0" y="540"/>
                    </a:lnTo>
                    <a:lnTo>
                      <a:pt x="1023" y="0"/>
                    </a:lnTo>
                    <a:lnTo>
                      <a:pt x="1042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4" name="Freeform: Shape 83"/>
              <p:cNvSpPr/>
              <p:nvPr/>
            </p:nvSpPr>
            <p:spPr bwMode="auto">
              <a:xfrm>
                <a:off x="6970713" y="2324100"/>
                <a:ext cx="376237" cy="207963"/>
              </a:xfrm>
              <a:custGeom>
                <a:avLst/>
                <a:gdLst>
                  <a:gd name="T0" fmla="*/ 1042 w 1043"/>
                  <a:gd name="T1" fmla="*/ 37 h 578"/>
                  <a:gd name="T2" fmla="*/ 37 w 1043"/>
                  <a:gd name="T3" fmla="*/ 577 h 578"/>
                  <a:gd name="T4" fmla="*/ 0 w 1043"/>
                  <a:gd name="T5" fmla="*/ 540 h 578"/>
                  <a:gd name="T6" fmla="*/ 1023 w 1043"/>
                  <a:gd name="T7" fmla="*/ 0 h 578"/>
                  <a:gd name="T8" fmla="*/ 1042 w 1043"/>
                  <a:gd name="T9" fmla="*/ 37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78">
                    <a:moveTo>
                      <a:pt x="1042" y="37"/>
                    </a:moveTo>
                    <a:lnTo>
                      <a:pt x="37" y="577"/>
                    </a:lnTo>
                    <a:lnTo>
                      <a:pt x="0" y="540"/>
                    </a:lnTo>
                    <a:lnTo>
                      <a:pt x="1023" y="0"/>
                    </a:lnTo>
                    <a:lnTo>
                      <a:pt x="1042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5" name="Freeform: Shape 84"/>
              <p:cNvSpPr/>
              <p:nvPr/>
            </p:nvSpPr>
            <p:spPr bwMode="auto">
              <a:xfrm>
                <a:off x="6989763" y="2357438"/>
                <a:ext cx="376237" cy="207962"/>
              </a:xfrm>
              <a:custGeom>
                <a:avLst/>
                <a:gdLst>
                  <a:gd name="T0" fmla="*/ 1043 w 1044"/>
                  <a:gd name="T1" fmla="*/ 37 h 578"/>
                  <a:gd name="T2" fmla="*/ 19 w 1044"/>
                  <a:gd name="T3" fmla="*/ 577 h 578"/>
                  <a:gd name="T4" fmla="*/ 0 w 1044"/>
                  <a:gd name="T5" fmla="*/ 540 h 578"/>
                  <a:gd name="T6" fmla="*/ 1024 w 1044"/>
                  <a:gd name="T7" fmla="*/ 0 h 578"/>
                  <a:gd name="T8" fmla="*/ 1043 w 1044"/>
                  <a:gd name="T9" fmla="*/ 37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78">
                    <a:moveTo>
                      <a:pt x="1043" y="37"/>
                    </a:moveTo>
                    <a:lnTo>
                      <a:pt x="19" y="577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3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6" name="Freeform: Shape 85"/>
              <p:cNvSpPr/>
              <p:nvPr/>
            </p:nvSpPr>
            <p:spPr bwMode="auto">
              <a:xfrm>
                <a:off x="6989763" y="2357438"/>
                <a:ext cx="376237" cy="207962"/>
              </a:xfrm>
              <a:custGeom>
                <a:avLst/>
                <a:gdLst>
                  <a:gd name="T0" fmla="*/ 1043 w 1044"/>
                  <a:gd name="T1" fmla="*/ 37 h 578"/>
                  <a:gd name="T2" fmla="*/ 19 w 1044"/>
                  <a:gd name="T3" fmla="*/ 577 h 578"/>
                  <a:gd name="T4" fmla="*/ 0 w 1044"/>
                  <a:gd name="T5" fmla="*/ 540 h 578"/>
                  <a:gd name="T6" fmla="*/ 1024 w 1044"/>
                  <a:gd name="T7" fmla="*/ 0 h 578"/>
                  <a:gd name="T8" fmla="*/ 1043 w 1044"/>
                  <a:gd name="T9" fmla="*/ 37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78">
                    <a:moveTo>
                      <a:pt x="1043" y="37"/>
                    </a:moveTo>
                    <a:lnTo>
                      <a:pt x="19" y="577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3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7" name="Freeform: Shape 86"/>
              <p:cNvSpPr/>
              <p:nvPr/>
            </p:nvSpPr>
            <p:spPr bwMode="auto">
              <a:xfrm>
                <a:off x="7004050" y="2384425"/>
                <a:ext cx="376238" cy="214313"/>
              </a:xfrm>
              <a:custGeom>
                <a:avLst/>
                <a:gdLst>
                  <a:gd name="T0" fmla="*/ 1042 w 1043"/>
                  <a:gd name="T1" fmla="*/ 55 h 597"/>
                  <a:gd name="T2" fmla="*/ 18 w 1043"/>
                  <a:gd name="T3" fmla="*/ 596 h 597"/>
                  <a:gd name="T4" fmla="*/ 0 w 1043"/>
                  <a:gd name="T5" fmla="*/ 540 h 597"/>
                  <a:gd name="T6" fmla="*/ 1024 w 1043"/>
                  <a:gd name="T7" fmla="*/ 0 h 597"/>
                  <a:gd name="T8" fmla="*/ 1042 w 1043"/>
                  <a:gd name="T9" fmla="*/ 55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97">
                    <a:moveTo>
                      <a:pt x="1042" y="55"/>
                    </a:moveTo>
                    <a:lnTo>
                      <a:pt x="18" y="596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2" y="55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8" name="Freeform: Shape 87"/>
              <p:cNvSpPr/>
              <p:nvPr/>
            </p:nvSpPr>
            <p:spPr bwMode="auto">
              <a:xfrm>
                <a:off x="7004050" y="2384425"/>
                <a:ext cx="376238" cy="214313"/>
              </a:xfrm>
              <a:custGeom>
                <a:avLst/>
                <a:gdLst>
                  <a:gd name="T0" fmla="*/ 1042 w 1043"/>
                  <a:gd name="T1" fmla="*/ 55 h 597"/>
                  <a:gd name="T2" fmla="*/ 18 w 1043"/>
                  <a:gd name="T3" fmla="*/ 596 h 597"/>
                  <a:gd name="T4" fmla="*/ 0 w 1043"/>
                  <a:gd name="T5" fmla="*/ 540 h 597"/>
                  <a:gd name="T6" fmla="*/ 1024 w 1043"/>
                  <a:gd name="T7" fmla="*/ 0 h 597"/>
                  <a:gd name="T8" fmla="*/ 1042 w 1043"/>
                  <a:gd name="T9" fmla="*/ 55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97">
                    <a:moveTo>
                      <a:pt x="1042" y="55"/>
                    </a:moveTo>
                    <a:lnTo>
                      <a:pt x="18" y="596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2" y="55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59" name="Freeform: Shape 88"/>
              <p:cNvSpPr/>
              <p:nvPr/>
            </p:nvSpPr>
            <p:spPr bwMode="auto">
              <a:xfrm>
                <a:off x="7024688" y="2417763"/>
                <a:ext cx="376237" cy="207962"/>
              </a:xfrm>
              <a:custGeom>
                <a:avLst/>
                <a:gdLst>
                  <a:gd name="T0" fmla="*/ 1042 w 1043"/>
                  <a:gd name="T1" fmla="*/ 37 h 578"/>
                  <a:gd name="T2" fmla="*/ 18 w 1043"/>
                  <a:gd name="T3" fmla="*/ 577 h 578"/>
                  <a:gd name="T4" fmla="*/ 0 w 1043"/>
                  <a:gd name="T5" fmla="*/ 539 h 578"/>
                  <a:gd name="T6" fmla="*/ 1005 w 1043"/>
                  <a:gd name="T7" fmla="*/ 0 h 578"/>
                  <a:gd name="T8" fmla="*/ 1042 w 1043"/>
                  <a:gd name="T9" fmla="*/ 37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78">
                    <a:moveTo>
                      <a:pt x="1042" y="37"/>
                    </a:moveTo>
                    <a:lnTo>
                      <a:pt x="18" y="577"/>
                    </a:lnTo>
                    <a:lnTo>
                      <a:pt x="0" y="539"/>
                    </a:lnTo>
                    <a:lnTo>
                      <a:pt x="1005" y="0"/>
                    </a:lnTo>
                    <a:lnTo>
                      <a:pt x="1042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0" name="Freeform: Shape 89"/>
              <p:cNvSpPr/>
              <p:nvPr/>
            </p:nvSpPr>
            <p:spPr bwMode="auto">
              <a:xfrm>
                <a:off x="7024688" y="2417763"/>
                <a:ext cx="376237" cy="207962"/>
              </a:xfrm>
              <a:custGeom>
                <a:avLst/>
                <a:gdLst>
                  <a:gd name="T0" fmla="*/ 1042 w 1043"/>
                  <a:gd name="T1" fmla="*/ 37 h 578"/>
                  <a:gd name="T2" fmla="*/ 18 w 1043"/>
                  <a:gd name="T3" fmla="*/ 577 h 578"/>
                  <a:gd name="T4" fmla="*/ 0 w 1043"/>
                  <a:gd name="T5" fmla="*/ 539 h 578"/>
                  <a:gd name="T6" fmla="*/ 1005 w 1043"/>
                  <a:gd name="T7" fmla="*/ 0 h 578"/>
                  <a:gd name="T8" fmla="*/ 1042 w 1043"/>
                  <a:gd name="T9" fmla="*/ 37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78">
                    <a:moveTo>
                      <a:pt x="1042" y="37"/>
                    </a:moveTo>
                    <a:lnTo>
                      <a:pt x="18" y="577"/>
                    </a:lnTo>
                    <a:lnTo>
                      <a:pt x="0" y="539"/>
                    </a:lnTo>
                    <a:lnTo>
                      <a:pt x="1005" y="0"/>
                    </a:lnTo>
                    <a:lnTo>
                      <a:pt x="1042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1" name="Freeform: Shape 90"/>
              <p:cNvSpPr/>
              <p:nvPr/>
            </p:nvSpPr>
            <p:spPr bwMode="auto">
              <a:xfrm>
                <a:off x="7037388" y="2444750"/>
                <a:ext cx="376237" cy="214313"/>
              </a:xfrm>
              <a:custGeom>
                <a:avLst/>
                <a:gdLst>
                  <a:gd name="T0" fmla="*/ 1042 w 1043"/>
                  <a:gd name="T1" fmla="*/ 56 h 597"/>
                  <a:gd name="T2" fmla="*/ 18 w 1043"/>
                  <a:gd name="T3" fmla="*/ 596 h 597"/>
                  <a:gd name="T4" fmla="*/ 0 w 1043"/>
                  <a:gd name="T5" fmla="*/ 540 h 597"/>
                  <a:gd name="T6" fmla="*/ 1024 w 1043"/>
                  <a:gd name="T7" fmla="*/ 0 h 597"/>
                  <a:gd name="T8" fmla="*/ 1042 w 1043"/>
                  <a:gd name="T9" fmla="*/ 56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97">
                    <a:moveTo>
                      <a:pt x="1042" y="56"/>
                    </a:moveTo>
                    <a:lnTo>
                      <a:pt x="18" y="596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2" y="56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2" name="Freeform: Shape 91"/>
              <p:cNvSpPr/>
              <p:nvPr/>
            </p:nvSpPr>
            <p:spPr bwMode="auto">
              <a:xfrm>
                <a:off x="7037388" y="2444750"/>
                <a:ext cx="376237" cy="214313"/>
              </a:xfrm>
              <a:custGeom>
                <a:avLst/>
                <a:gdLst>
                  <a:gd name="T0" fmla="*/ 1042 w 1043"/>
                  <a:gd name="T1" fmla="*/ 56 h 597"/>
                  <a:gd name="T2" fmla="*/ 18 w 1043"/>
                  <a:gd name="T3" fmla="*/ 596 h 597"/>
                  <a:gd name="T4" fmla="*/ 0 w 1043"/>
                  <a:gd name="T5" fmla="*/ 540 h 597"/>
                  <a:gd name="T6" fmla="*/ 1024 w 1043"/>
                  <a:gd name="T7" fmla="*/ 0 h 597"/>
                  <a:gd name="T8" fmla="*/ 1042 w 1043"/>
                  <a:gd name="T9" fmla="*/ 56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97">
                    <a:moveTo>
                      <a:pt x="1042" y="56"/>
                    </a:moveTo>
                    <a:lnTo>
                      <a:pt x="18" y="596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2" y="56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3" name="Freeform: Shape 92"/>
              <p:cNvSpPr/>
              <p:nvPr/>
            </p:nvSpPr>
            <p:spPr bwMode="auto">
              <a:xfrm>
                <a:off x="7050088" y="2478088"/>
                <a:ext cx="376237" cy="207962"/>
              </a:xfrm>
              <a:custGeom>
                <a:avLst/>
                <a:gdLst>
                  <a:gd name="T0" fmla="*/ 1043 w 1044"/>
                  <a:gd name="T1" fmla="*/ 38 h 578"/>
                  <a:gd name="T2" fmla="*/ 37 w 1044"/>
                  <a:gd name="T3" fmla="*/ 577 h 578"/>
                  <a:gd name="T4" fmla="*/ 0 w 1044"/>
                  <a:gd name="T5" fmla="*/ 540 h 578"/>
                  <a:gd name="T6" fmla="*/ 1024 w 1044"/>
                  <a:gd name="T7" fmla="*/ 0 h 578"/>
                  <a:gd name="T8" fmla="*/ 1043 w 1044"/>
                  <a:gd name="T9" fmla="*/ 3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78">
                    <a:moveTo>
                      <a:pt x="1043" y="38"/>
                    </a:moveTo>
                    <a:lnTo>
                      <a:pt x="37" y="577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3" y="38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4" name="Freeform: Shape 93"/>
              <p:cNvSpPr/>
              <p:nvPr/>
            </p:nvSpPr>
            <p:spPr bwMode="auto">
              <a:xfrm>
                <a:off x="7050088" y="2478088"/>
                <a:ext cx="376237" cy="207962"/>
              </a:xfrm>
              <a:custGeom>
                <a:avLst/>
                <a:gdLst>
                  <a:gd name="T0" fmla="*/ 1043 w 1044"/>
                  <a:gd name="T1" fmla="*/ 38 h 578"/>
                  <a:gd name="T2" fmla="*/ 37 w 1044"/>
                  <a:gd name="T3" fmla="*/ 577 h 578"/>
                  <a:gd name="T4" fmla="*/ 0 w 1044"/>
                  <a:gd name="T5" fmla="*/ 540 h 578"/>
                  <a:gd name="T6" fmla="*/ 1024 w 1044"/>
                  <a:gd name="T7" fmla="*/ 0 h 578"/>
                  <a:gd name="T8" fmla="*/ 1043 w 1044"/>
                  <a:gd name="T9" fmla="*/ 3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78">
                    <a:moveTo>
                      <a:pt x="1043" y="38"/>
                    </a:moveTo>
                    <a:lnTo>
                      <a:pt x="37" y="577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3" y="38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5" name="Freeform: Shape 94"/>
              <p:cNvSpPr/>
              <p:nvPr/>
            </p:nvSpPr>
            <p:spPr bwMode="auto">
              <a:xfrm>
                <a:off x="7070725" y="2505075"/>
                <a:ext cx="376238" cy="214313"/>
              </a:xfrm>
              <a:custGeom>
                <a:avLst/>
                <a:gdLst>
                  <a:gd name="T0" fmla="*/ 1043 w 1044"/>
                  <a:gd name="T1" fmla="*/ 56 h 596"/>
                  <a:gd name="T2" fmla="*/ 20 w 1044"/>
                  <a:gd name="T3" fmla="*/ 595 h 596"/>
                  <a:gd name="T4" fmla="*/ 0 w 1044"/>
                  <a:gd name="T5" fmla="*/ 539 h 596"/>
                  <a:gd name="T6" fmla="*/ 1025 w 1044"/>
                  <a:gd name="T7" fmla="*/ 0 h 596"/>
                  <a:gd name="T8" fmla="*/ 1043 w 1044"/>
                  <a:gd name="T9" fmla="*/ 5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96">
                    <a:moveTo>
                      <a:pt x="1043" y="56"/>
                    </a:moveTo>
                    <a:lnTo>
                      <a:pt x="20" y="595"/>
                    </a:lnTo>
                    <a:lnTo>
                      <a:pt x="0" y="539"/>
                    </a:lnTo>
                    <a:lnTo>
                      <a:pt x="1025" y="0"/>
                    </a:lnTo>
                    <a:lnTo>
                      <a:pt x="1043" y="56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6" name="Freeform: Shape 95"/>
              <p:cNvSpPr/>
              <p:nvPr/>
            </p:nvSpPr>
            <p:spPr bwMode="auto">
              <a:xfrm>
                <a:off x="7070725" y="2505075"/>
                <a:ext cx="376238" cy="214313"/>
              </a:xfrm>
              <a:custGeom>
                <a:avLst/>
                <a:gdLst>
                  <a:gd name="T0" fmla="*/ 1043 w 1044"/>
                  <a:gd name="T1" fmla="*/ 56 h 596"/>
                  <a:gd name="T2" fmla="*/ 20 w 1044"/>
                  <a:gd name="T3" fmla="*/ 595 h 596"/>
                  <a:gd name="T4" fmla="*/ 0 w 1044"/>
                  <a:gd name="T5" fmla="*/ 539 h 596"/>
                  <a:gd name="T6" fmla="*/ 1025 w 1044"/>
                  <a:gd name="T7" fmla="*/ 0 h 596"/>
                  <a:gd name="T8" fmla="*/ 1043 w 1044"/>
                  <a:gd name="T9" fmla="*/ 5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96">
                    <a:moveTo>
                      <a:pt x="1043" y="56"/>
                    </a:moveTo>
                    <a:lnTo>
                      <a:pt x="20" y="595"/>
                    </a:lnTo>
                    <a:lnTo>
                      <a:pt x="0" y="539"/>
                    </a:lnTo>
                    <a:lnTo>
                      <a:pt x="1025" y="0"/>
                    </a:lnTo>
                    <a:lnTo>
                      <a:pt x="1043" y="56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7" name="Freeform: Shape 96"/>
              <p:cNvSpPr/>
              <p:nvPr/>
            </p:nvSpPr>
            <p:spPr bwMode="auto">
              <a:xfrm>
                <a:off x="7083425" y="2538413"/>
                <a:ext cx="376238" cy="207962"/>
              </a:xfrm>
              <a:custGeom>
                <a:avLst/>
                <a:gdLst>
                  <a:gd name="T0" fmla="*/ 1043 w 1044"/>
                  <a:gd name="T1" fmla="*/ 37 h 578"/>
                  <a:gd name="T2" fmla="*/ 18 w 1044"/>
                  <a:gd name="T3" fmla="*/ 577 h 578"/>
                  <a:gd name="T4" fmla="*/ 0 w 1044"/>
                  <a:gd name="T5" fmla="*/ 540 h 578"/>
                  <a:gd name="T6" fmla="*/ 1024 w 1044"/>
                  <a:gd name="T7" fmla="*/ 0 h 578"/>
                  <a:gd name="T8" fmla="*/ 1043 w 1044"/>
                  <a:gd name="T9" fmla="*/ 37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78">
                    <a:moveTo>
                      <a:pt x="1043" y="37"/>
                    </a:moveTo>
                    <a:lnTo>
                      <a:pt x="18" y="577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3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8" name="Freeform: Shape 97"/>
              <p:cNvSpPr/>
              <p:nvPr/>
            </p:nvSpPr>
            <p:spPr bwMode="auto">
              <a:xfrm>
                <a:off x="7083425" y="2538413"/>
                <a:ext cx="376238" cy="207962"/>
              </a:xfrm>
              <a:custGeom>
                <a:avLst/>
                <a:gdLst>
                  <a:gd name="T0" fmla="*/ 1043 w 1044"/>
                  <a:gd name="T1" fmla="*/ 37 h 578"/>
                  <a:gd name="T2" fmla="*/ 18 w 1044"/>
                  <a:gd name="T3" fmla="*/ 577 h 578"/>
                  <a:gd name="T4" fmla="*/ 0 w 1044"/>
                  <a:gd name="T5" fmla="*/ 540 h 578"/>
                  <a:gd name="T6" fmla="*/ 1024 w 1044"/>
                  <a:gd name="T7" fmla="*/ 0 h 578"/>
                  <a:gd name="T8" fmla="*/ 1043 w 1044"/>
                  <a:gd name="T9" fmla="*/ 37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78">
                    <a:moveTo>
                      <a:pt x="1043" y="37"/>
                    </a:moveTo>
                    <a:lnTo>
                      <a:pt x="18" y="577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3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69" name="Freeform: Shape 98"/>
              <p:cNvSpPr/>
              <p:nvPr/>
            </p:nvSpPr>
            <p:spPr bwMode="auto">
              <a:xfrm>
                <a:off x="7358063" y="2116138"/>
                <a:ext cx="536575" cy="247650"/>
              </a:xfrm>
              <a:custGeom>
                <a:avLst/>
                <a:gdLst>
                  <a:gd name="T0" fmla="*/ 1341 w 1491"/>
                  <a:gd name="T1" fmla="*/ 0 h 690"/>
                  <a:gd name="T2" fmla="*/ 1341 w 1491"/>
                  <a:gd name="T3" fmla="*/ 0 h 690"/>
                  <a:gd name="T4" fmla="*/ 168 w 1491"/>
                  <a:gd name="T5" fmla="*/ 0 h 690"/>
                  <a:gd name="T6" fmla="*/ 0 w 1491"/>
                  <a:gd name="T7" fmla="*/ 149 h 690"/>
                  <a:gd name="T8" fmla="*/ 0 w 1491"/>
                  <a:gd name="T9" fmla="*/ 596 h 690"/>
                  <a:gd name="T10" fmla="*/ 38 w 1491"/>
                  <a:gd name="T11" fmla="*/ 689 h 690"/>
                  <a:gd name="T12" fmla="*/ 38 w 1491"/>
                  <a:gd name="T13" fmla="*/ 335 h 690"/>
                  <a:gd name="T14" fmla="*/ 187 w 1491"/>
                  <a:gd name="T15" fmla="*/ 186 h 690"/>
                  <a:gd name="T16" fmla="*/ 1323 w 1491"/>
                  <a:gd name="T17" fmla="*/ 186 h 690"/>
                  <a:gd name="T18" fmla="*/ 1472 w 1491"/>
                  <a:gd name="T19" fmla="*/ 335 h 690"/>
                  <a:gd name="T20" fmla="*/ 1472 w 1491"/>
                  <a:gd name="T21" fmla="*/ 689 h 690"/>
                  <a:gd name="T22" fmla="*/ 1490 w 1491"/>
                  <a:gd name="T23" fmla="*/ 596 h 690"/>
                  <a:gd name="T24" fmla="*/ 1490 w 1491"/>
                  <a:gd name="T25" fmla="*/ 149 h 690"/>
                  <a:gd name="T26" fmla="*/ 1341 w 1491"/>
                  <a:gd name="T2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91" h="690">
                    <a:moveTo>
                      <a:pt x="1341" y="0"/>
                    </a:moveTo>
                    <a:lnTo>
                      <a:pt x="1341" y="0"/>
                    </a:lnTo>
                    <a:cubicBezTo>
                      <a:pt x="168" y="0"/>
                      <a:pt x="168" y="0"/>
                      <a:pt x="168" y="0"/>
                    </a:cubicBezTo>
                    <a:cubicBezTo>
                      <a:pt x="75" y="0"/>
                      <a:pt x="0" y="74"/>
                      <a:pt x="0" y="149"/>
                    </a:cubicBezTo>
                    <a:cubicBezTo>
                      <a:pt x="0" y="596"/>
                      <a:pt x="0" y="596"/>
                      <a:pt x="0" y="596"/>
                    </a:cubicBezTo>
                    <a:cubicBezTo>
                      <a:pt x="0" y="633"/>
                      <a:pt x="19" y="651"/>
                      <a:pt x="38" y="689"/>
                    </a:cubicBezTo>
                    <a:cubicBezTo>
                      <a:pt x="38" y="335"/>
                      <a:pt x="38" y="335"/>
                      <a:pt x="38" y="335"/>
                    </a:cubicBezTo>
                    <a:cubicBezTo>
                      <a:pt x="38" y="260"/>
                      <a:pt x="112" y="186"/>
                      <a:pt x="187" y="186"/>
                    </a:cubicBezTo>
                    <a:cubicBezTo>
                      <a:pt x="1323" y="186"/>
                      <a:pt x="1323" y="186"/>
                      <a:pt x="1323" y="186"/>
                    </a:cubicBezTo>
                    <a:cubicBezTo>
                      <a:pt x="1397" y="186"/>
                      <a:pt x="1472" y="260"/>
                      <a:pt x="1472" y="335"/>
                    </a:cubicBezTo>
                    <a:cubicBezTo>
                      <a:pt x="1472" y="689"/>
                      <a:pt x="1472" y="689"/>
                      <a:pt x="1472" y="689"/>
                    </a:cubicBezTo>
                    <a:cubicBezTo>
                      <a:pt x="1490" y="651"/>
                      <a:pt x="1490" y="633"/>
                      <a:pt x="1490" y="596"/>
                    </a:cubicBezTo>
                    <a:cubicBezTo>
                      <a:pt x="1490" y="149"/>
                      <a:pt x="1490" y="149"/>
                      <a:pt x="1490" y="149"/>
                    </a:cubicBezTo>
                    <a:cubicBezTo>
                      <a:pt x="1490" y="74"/>
                      <a:pt x="1434" y="0"/>
                      <a:pt x="1341" y="0"/>
                    </a:cubicBezTo>
                  </a:path>
                </a:pathLst>
              </a:custGeom>
              <a:solidFill>
                <a:srgbClr val="2A384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0" name="Freeform: Shape 99"/>
              <p:cNvSpPr/>
              <p:nvPr/>
            </p:nvSpPr>
            <p:spPr bwMode="auto">
              <a:xfrm>
                <a:off x="7083425" y="2257425"/>
                <a:ext cx="1092200" cy="750888"/>
              </a:xfrm>
              <a:custGeom>
                <a:avLst/>
                <a:gdLst>
                  <a:gd name="T0" fmla="*/ 3035 w 3036"/>
                  <a:gd name="T1" fmla="*/ 1936 h 2085"/>
                  <a:gd name="T2" fmla="*/ 3035 w 3036"/>
                  <a:gd name="T3" fmla="*/ 1936 h 2085"/>
                  <a:gd name="T4" fmla="*/ 2886 w 3036"/>
                  <a:gd name="T5" fmla="*/ 2084 h 2085"/>
                  <a:gd name="T6" fmla="*/ 167 w 3036"/>
                  <a:gd name="T7" fmla="*/ 2084 h 2085"/>
                  <a:gd name="T8" fmla="*/ 0 w 3036"/>
                  <a:gd name="T9" fmla="*/ 1936 h 2085"/>
                  <a:gd name="T10" fmla="*/ 0 w 3036"/>
                  <a:gd name="T11" fmla="*/ 149 h 2085"/>
                  <a:gd name="T12" fmla="*/ 167 w 3036"/>
                  <a:gd name="T13" fmla="*/ 0 h 2085"/>
                  <a:gd name="T14" fmla="*/ 2886 w 3036"/>
                  <a:gd name="T15" fmla="*/ 0 h 2085"/>
                  <a:gd name="T16" fmla="*/ 3035 w 3036"/>
                  <a:gd name="T17" fmla="*/ 149 h 2085"/>
                  <a:gd name="T18" fmla="*/ 3035 w 3036"/>
                  <a:gd name="T19" fmla="*/ 1936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36" h="2085">
                    <a:moveTo>
                      <a:pt x="3035" y="1936"/>
                    </a:moveTo>
                    <a:lnTo>
                      <a:pt x="3035" y="1936"/>
                    </a:lnTo>
                    <a:cubicBezTo>
                      <a:pt x="3035" y="2029"/>
                      <a:pt x="2979" y="2084"/>
                      <a:pt x="2886" y="2084"/>
                    </a:cubicBezTo>
                    <a:cubicBezTo>
                      <a:pt x="167" y="2084"/>
                      <a:pt x="167" y="2084"/>
                      <a:pt x="167" y="2084"/>
                    </a:cubicBezTo>
                    <a:cubicBezTo>
                      <a:pt x="74" y="2084"/>
                      <a:pt x="0" y="2029"/>
                      <a:pt x="0" y="1936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74"/>
                      <a:pt x="74" y="0"/>
                      <a:pt x="167" y="0"/>
                    </a:cubicBezTo>
                    <a:cubicBezTo>
                      <a:pt x="2886" y="0"/>
                      <a:pt x="2886" y="0"/>
                      <a:pt x="2886" y="0"/>
                    </a:cubicBezTo>
                    <a:cubicBezTo>
                      <a:pt x="2979" y="0"/>
                      <a:pt x="3035" y="74"/>
                      <a:pt x="3035" y="149"/>
                    </a:cubicBezTo>
                    <a:cubicBezTo>
                      <a:pt x="3035" y="1936"/>
                      <a:pt x="3035" y="1936"/>
                      <a:pt x="3035" y="1936"/>
                    </a:cubicBez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1" name="Freeform: Shape 100"/>
              <p:cNvSpPr/>
              <p:nvPr/>
            </p:nvSpPr>
            <p:spPr bwMode="auto">
              <a:xfrm>
                <a:off x="7083425" y="2257425"/>
                <a:ext cx="1092200" cy="382588"/>
              </a:xfrm>
              <a:custGeom>
                <a:avLst/>
                <a:gdLst>
                  <a:gd name="T0" fmla="*/ 3035 w 3036"/>
                  <a:gd name="T1" fmla="*/ 1061 h 1062"/>
                  <a:gd name="T2" fmla="*/ 3035 w 3036"/>
                  <a:gd name="T3" fmla="*/ 1061 h 1062"/>
                  <a:gd name="T4" fmla="*/ 3035 w 3036"/>
                  <a:gd name="T5" fmla="*/ 149 h 1062"/>
                  <a:gd name="T6" fmla="*/ 2886 w 3036"/>
                  <a:gd name="T7" fmla="*/ 0 h 1062"/>
                  <a:gd name="T8" fmla="*/ 167 w 3036"/>
                  <a:gd name="T9" fmla="*/ 0 h 1062"/>
                  <a:gd name="T10" fmla="*/ 0 w 3036"/>
                  <a:gd name="T11" fmla="*/ 149 h 1062"/>
                  <a:gd name="T12" fmla="*/ 0 w 3036"/>
                  <a:gd name="T13" fmla="*/ 1061 h 1062"/>
                  <a:gd name="T14" fmla="*/ 3035 w 3036"/>
                  <a:gd name="T15" fmla="*/ 1061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36" h="1062">
                    <a:moveTo>
                      <a:pt x="3035" y="1061"/>
                    </a:moveTo>
                    <a:lnTo>
                      <a:pt x="3035" y="1061"/>
                    </a:lnTo>
                    <a:cubicBezTo>
                      <a:pt x="3035" y="149"/>
                      <a:pt x="3035" y="149"/>
                      <a:pt x="3035" y="149"/>
                    </a:cubicBezTo>
                    <a:cubicBezTo>
                      <a:pt x="3035" y="74"/>
                      <a:pt x="2979" y="0"/>
                      <a:pt x="2886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74" y="0"/>
                      <a:pt x="0" y="74"/>
                      <a:pt x="0" y="149"/>
                    </a:cubicBezTo>
                    <a:cubicBezTo>
                      <a:pt x="0" y="1061"/>
                      <a:pt x="0" y="1061"/>
                      <a:pt x="0" y="1061"/>
                    </a:cubicBezTo>
                    <a:cubicBezTo>
                      <a:pt x="3035" y="1061"/>
                      <a:pt x="3035" y="1061"/>
                      <a:pt x="3035" y="1061"/>
                    </a:cubicBezTo>
                  </a:path>
                </a:pathLst>
              </a:custGeom>
              <a:solidFill>
                <a:srgbClr val="2A384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2" name="Freeform: Shape 101"/>
              <p:cNvSpPr/>
              <p:nvPr/>
            </p:nvSpPr>
            <p:spPr bwMode="auto">
              <a:xfrm>
                <a:off x="7083425" y="2257425"/>
                <a:ext cx="1092200" cy="355600"/>
              </a:xfrm>
              <a:custGeom>
                <a:avLst/>
                <a:gdLst>
                  <a:gd name="T0" fmla="*/ 3035 w 3036"/>
                  <a:gd name="T1" fmla="*/ 986 h 987"/>
                  <a:gd name="T2" fmla="*/ 3035 w 3036"/>
                  <a:gd name="T3" fmla="*/ 986 h 987"/>
                  <a:gd name="T4" fmla="*/ 3035 w 3036"/>
                  <a:gd name="T5" fmla="*/ 149 h 987"/>
                  <a:gd name="T6" fmla="*/ 2886 w 3036"/>
                  <a:gd name="T7" fmla="*/ 0 h 987"/>
                  <a:gd name="T8" fmla="*/ 167 w 3036"/>
                  <a:gd name="T9" fmla="*/ 0 h 987"/>
                  <a:gd name="T10" fmla="*/ 0 w 3036"/>
                  <a:gd name="T11" fmla="*/ 149 h 987"/>
                  <a:gd name="T12" fmla="*/ 0 w 3036"/>
                  <a:gd name="T13" fmla="*/ 986 h 987"/>
                  <a:gd name="T14" fmla="*/ 3035 w 3036"/>
                  <a:gd name="T15" fmla="*/ 98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36" h="987">
                    <a:moveTo>
                      <a:pt x="3035" y="986"/>
                    </a:moveTo>
                    <a:lnTo>
                      <a:pt x="3035" y="986"/>
                    </a:lnTo>
                    <a:cubicBezTo>
                      <a:pt x="3035" y="149"/>
                      <a:pt x="3035" y="149"/>
                      <a:pt x="3035" y="149"/>
                    </a:cubicBezTo>
                    <a:cubicBezTo>
                      <a:pt x="3035" y="74"/>
                      <a:pt x="2979" y="0"/>
                      <a:pt x="2886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74" y="0"/>
                      <a:pt x="0" y="74"/>
                      <a:pt x="0" y="149"/>
                    </a:cubicBezTo>
                    <a:cubicBezTo>
                      <a:pt x="0" y="986"/>
                      <a:pt x="0" y="986"/>
                      <a:pt x="0" y="986"/>
                    </a:cubicBezTo>
                    <a:cubicBezTo>
                      <a:pt x="3035" y="986"/>
                      <a:pt x="3035" y="986"/>
                      <a:pt x="3035" y="986"/>
                    </a:cubicBez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3" name="Freeform: Shape 102"/>
              <p:cNvSpPr/>
              <p:nvPr/>
            </p:nvSpPr>
            <p:spPr bwMode="auto">
              <a:xfrm>
                <a:off x="7499350" y="2638425"/>
                <a:ext cx="247650" cy="128588"/>
              </a:xfrm>
              <a:custGeom>
                <a:avLst/>
                <a:gdLst>
                  <a:gd name="T0" fmla="*/ 0 w 690"/>
                  <a:gd name="T1" fmla="*/ 0 h 355"/>
                  <a:gd name="T2" fmla="*/ 0 w 690"/>
                  <a:gd name="T3" fmla="*/ 0 h 355"/>
                  <a:gd name="T4" fmla="*/ 0 w 690"/>
                  <a:gd name="T5" fmla="*/ 18 h 355"/>
                  <a:gd name="T6" fmla="*/ 354 w 690"/>
                  <a:gd name="T7" fmla="*/ 354 h 355"/>
                  <a:gd name="T8" fmla="*/ 689 w 690"/>
                  <a:gd name="T9" fmla="*/ 18 h 355"/>
                  <a:gd name="T10" fmla="*/ 689 w 690"/>
                  <a:gd name="T11" fmla="*/ 0 h 355"/>
                  <a:gd name="T12" fmla="*/ 0 w 690"/>
                  <a:gd name="T13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355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cubicBezTo>
                      <a:pt x="0" y="205"/>
                      <a:pt x="168" y="354"/>
                      <a:pt x="354" y="354"/>
                    </a:cubicBezTo>
                    <a:cubicBezTo>
                      <a:pt x="541" y="354"/>
                      <a:pt x="689" y="205"/>
                      <a:pt x="689" y="18"/>
                    </a:cubicBezTo>
                    <a:lnTo>
                      <a:pt x="689" y="0"/>
                    </a:ln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B25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4" name="Freeform: Shape 103"/>
              <p:cNvSpPr/>
              <p:nvPr/>
            </p:nvSpPr>
            <p:spPr bwMode="auto">
              <a:xfrm>
                <a:off x="7486650" y="2571750"/>
                <a:ext cx="274638" cy="87313"/>
              </a:xfrm>
              <a:custGeom>
                <a:avLst/>
                <a:gdLst>
                  <a:gd name="T0" fmla="*/ 764 w 765"/>
                  <a:gd name="T1" fmla="*/ 242 h 243"/>
                  <a:gd name="T2" fmla="*/ 0 w 765"/>
                  <a:gd name="T3" fmla="*/ 242 h 243"/>
                  <a:gd name="T4" fmla="*/ 0 w 765"/>
                  <a:gd name="T5" fmla="*/ 0 h 243"/>
                  <a:gd name="T6" fmla="*/ 764 w 765"/>
                  <a:gd name="T7" fmla="*/ 0 h 243"/>
                  <a:gd name="T8" fmla="*/ 764 w 765"/>
                  <a:gd name="T9" fmla="*/ 24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243">
                    <a:moveTo>
                      <a:pt x="764" y="242"/>
                    </a:moveTo>
                    <a:lnTo>
                      <a:pt x="0" y="242"/>
                    </a:lnTo>
                    <a:lnTo>
                      <a:pt x="0" y="0"/>
                    </a:lnTo>
                    <a:lnTo>
                      <a:pt x="764" y="0"/>
                    </a:lnTo>
                    <a:lnTo>
                      <a:pt x="764" y="242"/>
                    </a:lnTo>
                  </a:path>
                </a:pathLst>
              </a:custGeom>
              <a:solidFill>
                <a:srgbClr val="FECD8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5" name="Freeform: Shape 104"/>
              <p:cNvSpPr/>
              <p:nvPr/>
            </p:nvSpPr>
            <p:spPr bwMode="auto">
              <a:xfrm>
                <a:off x="7486650" y="2571750"/>
                <a:ext cx="274638" cy="87313"/>
              </a:xfrm>
              <a:custGeom>
                <a:avLst/>
                <a:gdLst>
                  <a:gd name="T0" fmla="*/ 764 w 765"/>
                  <a:gd name="T1" fmla="*/ 242 h 243"/>
                  <a:gd name="T2" fmla="*/ 0 w 765"/>
                  <a:gd name="T3" fmla="*/ 242 h 243"/>
                  <a:gd name="T4" fmla="*/ 0 w 765"/>
                  <a:gd name="T5" fmla="*/ 0 h 243"/>
                  <a:gd name="T6" fmla="*/ 764 w 765"/>
                  <a:gd name="T7" fmla="*/ 0 h 243"/>
                  <a:gd name="T8" fmla="*/ 764 w 765"/>
                  <a:gd name="T9" fmla="*/ 24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243">
                    <a:moveTo>
                      <a:pt x="764" y="242"/>
                    </a:moveTo>
                    <a:lnTo>
                      <a:pt x="0" y="242"/>
                    </a:lnTo>
                    <a:lnTo>
                      <a:pt x="0" y="0"/>
                    </a:lnTo>
                    <a:lnTo>
                      <a:pt x="764" y="0"/>
                    </a:lnTo>
                    <a:lnTo>
                      <a:pt x="764" y="242"/>
                    </a:lnTo>
                  </a:path>
                </a:pathLst>
              </a:custGeom>
              <a:solidFill>
                <a:srgbClr val="FECD8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6" name="Freeform: Shape 105"/>
              <p:cNvSpPr/>
              <p:nvPr/>
            </p:nvSpPr>
            <p:spPr bwMode="auto">
              <a:xfrm>
                <a:off x="7083425" y="2900363"/>
                <a:ext cx="114300" cy="107950"/>
              </a:xfrm>
              <a:custGeom>
                <a:avLst/>
                <a:gdLst>
                  <a:gd name="T0" fmla="*/ 0 w 317"/>
                  <a:gd name="T1" fmla="*/ 0 h 298"/>
                  <a:gd name="T2" fmla="*/ 0 w 317"/>
                  <a:gd name="T3" fmla="*/ 0 h 298"/>
                  <a:gd name="T4" fmla="*/ 0 w 317"/>
                  <a:gd name="T5" fmla="*/ 149 h 298"/>
                  <a:gd name="T6" fmla="*/ 167 w 317"/>
                  <a:gd name="T7" fmla="*/ 297 h 298"/>
                  <a:gd name="T8" fmla="*/ 316 w 317"/>
                  <a:gd name="T9" fmla="*/ 297 h 298"/>
                  <a:gd name="T10" fmla="*/ 0 w 317"/>
                  <a:gd name="T11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298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9"/>
                      <a:pt x="0" y="149"/>
                      <a:pt x="0" y="149"/>
                    </a:cubicBezTo>
                    <a:cubicBezTo>
                      <a:pt x="0" y="242"/>
                      <a:pt x="74" y="297"/>
                      <a:pt x="167" y="297"/>
                    </a:cubicBezTo>
                    <a:cubicBezTo>
                      <a:pt x="316" y="297"/>
                      <a:pt x="316" y="297"/>
                      <a:pt x="316" y="297"/>
                    </a:cubicBezTo>
                    <a:cubicBezTo>
                      <a:pt x="223" y="205"/>
                      <a:pt x="111" y="93"/>
                      <a:pt x="0" y="0"/>
                    </a:cubicBezTo>
                  </a:path>
                </a:pathLst>
              </a:custGeom>
              <a:solidFill>
                <a:srgbClr val="FBB25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7" name="Freeform: Shape 106"/>
              <p:cNvSpPr/>
              <p:nvPr/>
            </p:nvSpPr>
            <p:spPr bwMode="auto">
              <a:xfrm>
                <a:off x="8056563" y="2887663"/>
                <a:ext cx="120650" cy="120650"/>
              </a:xfrm>
              <a:custGeom>
                <a:avLst/>
                <a:gdLst>
                  <a:gd name="T0" fmla="*/ 0 w 336"/>
                  <a:gd name="T1" fmla="*/ 334 h 335"/>
                  <a:gd name="T2" fmla="*/ 0 w 336"/>
                  <a:gd name="T3" fmla="*/ 334 h 335"/>
                  <a:gd name="T4" fmla="*/ 186 w 336"/>
                  <a:gd name="T5" fmla="*/ 334 h 335"/>
                  <a:gd name="T6" fmla="*/ 335 w 336"/>
                  <a:gd name="T7" fmla="*/ 186 h 335"/>
                  <a:gd name="T8" fmla="*/ 335 w 336"/>
                  <a:gd name="T9" fmla="*/ 0 h 335"/>
                  <a:gd name="T10" fmla="*/ 0 w 336"/>
                  <a:gd name="T11" fmla="*/ 334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5">
                    <a:moveTo>
                      <a:pt x="0" y="334"/>
                    </a:moveTo>
                    <a:lnTo>
                      <a:pt x="0" y="334"/>
                    </a:lnTo>
                    <a:cubicBezTo>
                      <a:pt x="186" y="334"/>
                      <a:pt x="186" y="334"/>
                      <a:pt x="186" y="334"/>
                    </a:cubicBezTo>
                    <a:cubicBezTo>
                      <a:pt x="279" y="334"/>
                      <a:pt x="335" y="279"/>
                      <a:pt x="335" y="186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0" y="334"/>
                      <a:pt x="0" y="334"/>
                      <a:pt x="0" y="334"/>
                    </a:cubicBezTo>
                  </a:path>
                </a:pathLst>
              </a:custGeom>
              <a:solidFill>
                <a:srgbClr val="FBB25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8" name="Freeform: Shape 107"/>
              <p:cNvSpPr/>
              <p:nvPr/>
            </p:nvSpPr>
            <p:spPr bwMode="auto">
              <a:xfrm>
                <a:off x="6540500" y="1935163"/>
                <a:ext cx="817563" cy="1019175"/>
              </a:xfrm>
              <a:custGeom>
                <a:avLst/>
                <a:gdLst>
                  <a:gd name="T0" fmla="*/ 0 w 2272"/>
                  <a:gd name="T1" fmla="*/ 2346 h 2831"/>
                  <a:gd name="T2" fmla="*/ 1508 w 2272"/>
                  <a:gd name="T3" fmla="*/ 2830 h 2831"/>
                  <a:gd name="T4" fmla="*/ 1508 w 2272"/>
                  <a:gd name="T5" fmla="*/ 2830 h 2831"/>
                  <a:gd name="T6" fmla="*/ 0 w 2272"/>
                  <a:gd name="T7" fmla="*/ 2346 h 2831"/>
                  <a:gd name="T8" fmla="*/ 651 w 2272"/>
                  <a:gd name="T9" fmla="*/ 968 h 2831"/>
                  <a:gd name="T10" fmla="*/ 689 w 2272"/>
                  <a:gd name="T11" fmla="*/ 1024 h 2831"/>
                  <a:gd name="T12" fmla="*/ 689 w 2272"/>
                  <a:gd name="T13" fmla="*/ 1024 h 2831"/>
                  <a:gd name="T14" fmla="*/ 651 w 2272"/>
                  <a:gd name="T15" fmla="*/ 968 h 2831"/>
                  <a:gd name="T16" fmla="*/ 1824 w 2272"/>
                  <a:gd name="T17" fmla="*/ 0 h 2831"/>
                  <a:gd name="T18" fmla="*/ 521 w 2272"/>
                  <a:gd name="T19" fmla="*/ 689 h 2831"/>
                  <a:gd name="T20" fmla="*/ 1824 w 2272"/>
                  <a:gd name="T21" fmla="*/ 0 h 2831"/>
                  <a:gd name="T22" fmla="*/ 2271 w 2272"/>
                  <a:gd name="T23" fmla="*/ 875 h 2831"/>
                  <a:gd name="T24" fmla="*/ 2271 w 2272"/>
                  <a:gd name="T25" fmla="*/ 875 h 2831"/>
                  <a:gd name="T26" fmla="*/ 1824 w 2272"/>
                  <a:gd name="T27" fmla="*/ 0 h 2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72" h="2831">
                    <a:moveTo>
                      <a:pt x="0" y="2346"/>
                    </a:moveTo>
                    <a:lnTo>
                      <a:pt x="1508" y="2830"/>
                    </a:lnTo>
                    <a:lnTo>
                      <a:pt x="1508" y="2830"/>
                    </a:lnTo>
                    <a:lnTo>
                      <a:pt x="0" y="2346"/>
                    </a:lnTo>
                    <a:close/>
                    <a:moveTo>
                      <a:pt x="651" y="968"/>
                    </a:moveTo>
                    <a:lnTo>
                      <a:pt x="689" y="1024"/>
                    </a:lnTo>
                    <a:lnTo>
                      <a:pt x="689" y="1024"/>
                    </a:lnTo>
                    <a:lnTo>
                      <a:pt x="651" y="968"/>
                    </a:lnTo>
                    <a:close/>
                    <a:moveTo>
                      <a:pt x="1824" y="0"/>
                    </a:moveTo>
                    <a:lnTo>
                      <a:pt x="521" y="689"/>
                    </a:lnTo>
                    <a:lnTo>
                      <a:pt x="1824" y="0"/>
                    </a:lnTo>
                    <a:lnTo>
                      <a:pt x="2271" y="875"/>
                    </a:lnTo>
                    <a:lnTo>
                      <a:pt x="2271" y="875"/>
                    </a:lnTo>
                    <a:lnTo>
                      <a:pt x="1824" y="0"/>
                    </a:lnTo>
                    <a:close/>
                  </a:path>
                </a:pathLst>
              </a:custGeom>
              <a:solidFill>
                <a:srgbClr val="E6E9E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79" name="Freeform: Shape 108"/>
              <p:cNvSpPr/>
              <p:nvPr/>
            </p:nvSpPr>
            <p:spPr bwMode="auto">
              <a:xfrm>
                <a:off x="6540500" y="2779713"/>
                <a:ext cx="542925" cy="174625"/>
              </a:xfrm>
              <a:custGeom>
                <a:avLst/>
                <a:gdLst>
                  <a:gd name="T0" fmla="*/ 0 w 1509"/>
                  <a:gd name="T1" fmla="*/ 0 h 485"/>
                  <a:gd name="T2" fmla="*/ 1508 w 1509"/>
                  <a:gd name="T3" fmla="*/ 484 h 485"/>
                  <a:gd name="T4" fmla="*/ 1508 w 1509"/>
                  <a:gd name="T5" fmla="*/ 484 h 485"/>
                  <a:gd name="T6" fmla="*/ 0 w 1509"/>
                  <a:gd name="T7" fmla="*/ 0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9" h="485">
                    <a:moveTo>
                      <a:pt x="0" y="0"/>
                    </a:moveTo>
                    <a:lnTo>
                      <a:pt x="1508" y="484"/>
                    </a:lnTo>
                    <a:lnTo>
                      <a:pt x="1508" y="48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6E9E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0" name="Freeform: Shape 109"/>
              <p:cNvSpPr/>
              <p:nvPr/>
            </p:nvSpPr>
            <p:spPr bwMode="auto">
              <a:xfrm>
                <a:off x="6775450" y="2284413"/>
                <a:ext cx="14288" cy="20637"/>
              </a:xfrm>
              <a:custGeom>
                <a:avLst/>
                <a:gdLst>
                  <a:gd name="T0" fmla="*/ 0 w 39"/>
                  <a:gd name="T1" fmla="*/ 0 h 57"/>
                  <a:gd name="T2" fmla="*/ 38 w 39"/>
                  <a:gd name="T3" fmla="*/ 56 h 57"/>
                  <a:gd name="T4" fmla="*/ 38 w 39"/>
                  <a:gd name="T5" fmla="*/ 56 h 57"/>
                  <a:gd name="T6" fmla="*/ 0 w 39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7">
                    <a:moveTo>
                      <a:pt x="0" y="0"/>
                    </a:moveTo>
                    <a:lnTo>
                      <a:pt x="38" y="56"/>
                    </a:lnTo>
                    <a:lnTo>
                      <a:pt x="38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6E9E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1" name="Freeform: Shape 110"/>
              <p:cNvSpPr/>
              <p:nvPr/>
            </p:nvSpPr>
            <p:spPr bwMode="auto">
              <a:xfrm>
                <a:off x="6729413" y="1935163"/>
                <a:ext cx="630237" cy="315912"/>
              </a:xfrm>
              <a:custGeom>
                <a:avLst/>
                <a:gdLst>
                  <a:gd name="T0" fmla="*/ 1303 w 1751"/>
                  <a:gd name="T1" fmla="*/ 0 h 876"/>
                  <a:gd name="T2" fmla="*/ 0 w 1751"/>
                  <a:gd name="T3" fmla="*/ 689 h 876"/>
                  <a:gd name="T4" fmla="*/ 1303 w 1751"/>
                  <a:gd name="T5" fmla="*/ 0 h 876"/>
                  <a:gd name="T6" fmla="*/ 1750 w 1751"/>
                  <a:gd name="T7" fmla="*/ 875 h 876"/>
                  <a:gd name="T8" fmla="*/ 1750 w 1751"/>
                  <a:gd name="T9" fmla="*/ 875 h 876"/>
                  <a:gd name="T10" fmla="*/ 1303 w 1751"/>
                  <a:gd name="T11" fmla="*/ 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1" h="876">
                    <a:moveTo>
                      <a:pt x="1303" y="0"/>
                    </a:moveTo>
                    <a:lnTo>
                      <a:pt x="0" y="689"/>
                    </a:lnTo>
                    <a:lnTo>
                      <a:pt x="1303" y="0"/>
                    </a:lnTo>
                    <a:lnTo>
                      <a:pt x="1750" y="875"/>
                    </a:lnTo>
                    <a:lnTo>
                      <a:pt x="1750" y="875"/>
                    </a:lnTo>
                    <a:lnTo>
                      <a:pt x="1303" y="0"/>
                    </a:lnTo>
                  </a:path>
                </a:pathLst>
              </a:custGeom>
              <a:solidFill>
                <a:srgbClr val="E6E9E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2" name="Freeform: Shape 111"/>
              <p:cNvSpPr/>
              <p:nvPr/>
            </p:nvSpPr>
            <p:spPr bwMode="auto">
              <a:xfrm>
                <a:off x="6540500" y="2278063"/>
                <a:ext cx="542925" cy="677862"/>
              </a:xfrm>
              <a:custGeom>
                <a:avLst/>
                <a:gdLst>
                  <a:gd name="T0" fmla="*/ 912 w 1509"/>
                  <a:gd name="T1" fmla="*/ 1526 h 1881"/>
                  <a:gd name="T2" fmla="*/ 614 w 1509"/>
                  <a:gd name="T3" fmla="*/ 1043 h 1881"/>
                  <a:gd name="T4" fmla="*/ 912 w 1509"/>
                  <a:gd name="T5" fmla="*/ 1526 h 1881"/>
                  <a:gd name="T6" fmla="*/ 428 w 1509"/>
                  <a:gd name="T7" fmla="*/ 1210 h 1881"/>
                  <a:gd name="T8" fmla="*/ 577 w 1509"/>
                  <a:gd name="T9" fmla="*/ 353 h 1881"/>
                  <a:gd name="T10" fmla="*/ 428 w 1509"/>
                  <a:gd name="T11" fmla="*/ 1210 h 1881"/>
                  <a:gd name="T12" fmla="*/ 447 w 1509"/>
                  <a:gd name="T13" fmla="*/ 0 h 1881"/>
                  <a:gd name="T14" fmla="*/ 1508 w 1509"/>
                  <a:gd name="T15" fmla="*/ 1880 h 1881"/>
                  <a:gd name="T16" fmla="*/ 1508 w 1509"/>
                  <a:gd name="T17" fmla="*/ 1713 h 1881"/>
                  <a:gd name="T18" fmla="*/ 1508 w 1509"/>
                  <a:gd name="T19" fmla="*/ 1657 h 1881"/>
                  <a:gd name="T20" fmla="*/ 1508 w 1509"/>
                  <a:gd name="T21" fmla="*/ 1619 h 1881"/>
                  <a:gd name="T22" fmla="*/ 1452 w 1509"/>
                  <a:gd name="T23" fmla="*/ 1694 h 1881"/>
                  <a:gd name="T24" fmla="*/ 1452 w 1509"/>
                  <a:gd name="T25" fmla="*/ 1526 h 1881"/>
                  <a:gd name="T26" fmla="*/ 1359 w 1509"/>
                  <a:gd name="T27" fmla="*/ 1657 h 1881"/>
                  <a:gd name="T28" fmla="*/ 1396 w 1509"/>
                  <a:gd name="T29" fmla="*/ 1396 h 1881"/>
                  <a:gd name="T30" fmla="*/ 1266 w 1509"/>
                  <a:gd name="T31" fmla="*/ 1638 h 1881"/>
                  <a:gd name="T32" fmla="*/ 1341 w 1509"/>
                  <a:gd name="T33" fmla="*/ 1284 h 1881"/>
                  <a:gd name="T34" fmla="*/ 1192 w 1509"/>
                  <a:gd name="T35" fmla="*/ 1601 h 1881"/>
                  <a:gd name="T36" fmla="*/ 1266 w 1509"/>
                  <a:gd name="T37" fmla="*/ 1172 h 1881"/>
                  <a:gd name="T38" fmla="*/ 1005 w 1509"/>
                  <a:gd name="T39" fmla="*/ 1545 h 1881"/>
                  <a:gd name="T40" fmla="*/ 1154 w 1509"/>
                  <a:gd name="T41" fmla="*/ 930 h 1881"/>
                  <a:gd name="T42" fmla="*/ 1043 w 1509"/>
                  <a:gd name="T43" fmla="*/ 1098 h 1881"/>
                  <a:gd name="T44" fmla="*/ 1080 w 1509"/>
                  <a:gd name="T45" fmla="*/ 819 h 1881"/>
                  <a:gd name="T46" fmla="*/ 949 w 1509"/>
                  <a:gd name="T47" fmla="*/ 1079 h 1881"/>
                  <a:gd name="T48" fmla="*/ 1024 w 1509"/>
                  <a:gd name="T49" fmla="*/ 689 h 1881"/>
                  <a:gd name="T50" fmla="*/ 856 w 1509"/>
                  <a:gd name="T51" fmla="*/ 1043 h 1881"/>
                  <a:gd name="T52" fmla="*/ 968 w 1509"/>
                  <a:gd name="T53" fmla="*/ 577 h 1881"/>
                  <a:gd name="T54" fmla="*/ 782 w 1509"/>
                  <a:gd name="T55" fmla="*/ 1023 h 1881"/>
                  <a:gd name="T56" fmla="*/ 894 w 1509"/>
                  <a:gd name="T57" fmla="*/ 465 h 1881"/>
                  <a:gd name="T58" fmla="*/ 689 w 1509"/>
                  <a:gd name="T59" fmla="*/ 986 h 1881"/>
                  <a:gd name="T60" fmla="*/ 838 w 1509"/>
                  <a:gd name="T61" fmla="*/ 353 h 1881"/>
                  <a:gd name="T62" fmla="*/ 689 w 1509"/>
                  <a:gd name="T63" fmla="*/ 74 h 1881"/>
                  <a:gd name="T64" fmla="*/ 447 w 1509"/>
                  <a:gd name="T65" fmla="*/ 0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09" h="1881">
                    <a:moveTo>
                      <a:pt x="912" y="1526"/>
                    </a:moveTo>
                    <a:lnTo>
                      <a:pt x="912" y="1526"/>
                    </a:lnTo>
                    <a:cubicBezTo>
                      <a:pt x="502" y="1396"/>
                      <a:pt x="502" y="1396"/>
                      <a:pt x="502" y="1396"/>
                    </a:cubicBezTo>
                    <a:cubicBezTo>
                      <a:pt x="614" y="1043"/>
                      <a:pt x="614" y="1043"/>
                      <a:pt x="614" y="1043"/>
                    </a:cubicBezTo>
                    <a:cubicBezTo>
                      <a:pt x="1024" y="1172"/>
                      <a:pt x="1024" y="1172"/>
                      <a:pt x="1024" y="1172"/>
                    </a:cubicBezTo>
                    <a:cubicBezTo>
                      <a:pt x="912" y="1526"/>
                      <a:pt x="912" y="1526"/>
                      <a:pt x="912" y="1526"/>
                    </a:cubicBezTo>
                    <a:lnTo>
                      <a:pt x="428" y="1210"/>
                    </a:lnTo>
                    <a:lnTo>
                      <a:pt x="428" y="1210"/>
                    </a:lnTo>
                    <a:cubicBezTo>
                      <a:pt x="316" y="1172"/>
                      <a:pt x="316" y="1172"/>
                      <a:pt x="316" y="1172"/>
                    </a:cubicBezTo>
                    <a:cubicBezTo>
                      <a:pt x="577" y="353"/>
                      <a:pt x="577" y="353"/>
                      <a:pt x="577" y="353"/>
                    </a:cubicBezTo>
                    <a:cubicBezTo>
                      <a:pt x="689" y="391"/>
                      <a:pt x="689" y="391"/>
                      <a:pt x="689" y="391"/>
                    </a:cubicBezTo>
                    <a:cubicBezTo>
                      <a:pt x="428" y="1210"/>
                      <a:pt x="428" y="1210"/>
                      <a:pt x="428" y="1210"/>
                    </a:cubicBezTo>
                    <a:lnTo>
                      <a:pt x="447" y="0"/>
                    </a:lnTo>
                    <a:lnTo>
                      <a:pt x="447" y="0"/>
                    </a:lnTo>
                    <a:cubicBezTo>
                      <a:pt x="0" y="1396"/>
                      <a:pt x="0" y="1396"/>
                      <a:pt x="0" y="1396"/>
                    </a:cubicBezTo>
                    <a:cubicBezTo>
                      <a:pt x="1508" y="1880"/>
                      <a:pt x="1508" y="1880"/>
                      <a:pt x="1508" y="1880"/>
                    </a:cubicBezTo>
                    <a:lnTo>
                      <a:pt x="1508" y="1880"/>
                    </a:lnTo>
                    <a:cubicBezTo>
                      <a:pt x="1508" y="1713"/>
                      <a:pt x="1508" y="1713"/>
                      <a:pt x="1508" y="1713"/>
                    </a:cubicBezTo>
                    <a:cubicBezTo>
                      <a:pt x="1508" y="1694"/>
                      <a:pt x="1508" y="1694"/>
                      <a:pt x="1508" y="1694"/>
                    </a:cubicBezTo>
                    <a:cubicBezTo>
                      <a:pt x="1508" y="1657"/>
                      <a:pt x="1508" y="1657"/>
                      <a:pt x="1508" y="1657"/>
                    </a:cubicBezTo>
                    <a:cubicBezTo>
                      <a:pt x="1508" y="1619"/>
                      <a:pt x="1508" y="1619"/>
                      <a:pt x="1508" y="1619"/>
                    </a:cubicBezTo>
                    <a:lnTo>
                      <a:pt x="1508" y="1619"/>
                    </a:lnTo>
                    <a:cubicBezTo>
                      <a:pt x="1490" y="1582"/>
                      <a:pt x="1490" y="1582"/>
                      <a:pt x="1490" y="1582"/>
                    </a:cubicBezTo>
                    <a:cubicBezTo>
                      <a:pt x="1452" y="1694"/>
                      <a:pt x="1452" y="1694"/>
                      <a:pt x="1452" y="1694"/>
                    </a:cubicBezTo>
                    <a:cubicBezTo>
                      <a:pt x="1415" y="1675"/>
                      <a:pt x="1415" y="1675"/>
                      <a:pt x="1415" y="1675"/>
                    </a:cubicBezTo>
                    <a:cubicBezTo>
                      <a:pt x="1452" y="1526"/>
                      <a:pt x="1452" y="1526"/>
                      <a:pt x="1452" y="1526"/>
                    </a:cubicBezTo>
                    <a:cubicBezTo>
                      <a:pt x="1434" y="1470"/>
                      <a:pt x="1434" y="1470"/>
                      <a:pt x="1434" y="1470"/>
                    </a:cubicBezTo>
                    <a:cubicBezTo>
                      <a:pt x="1359" y="1657"/>
                      <a:pt x="1359" y="1657"/>
                      <a:pt x="1359" y="1657"/>
                    </a:cubicBezTo>
                    <a:cubicBezTo>
                      <a:pt x="1322" y="1638"/>
                      <a:pt x="1322" y="1638"/>
                      <a:pt x="1322" y="1638"/>
                    </a:cubicBezTo>
                    <a:cubicBezTo>
                      <a:pt x="1396" y="1396"/>
                      <a:pt x="1396" y="1396"/>
                      <a:pt x="1396" y="1396"/>
                    </a:cubicBezTo>
                    <a:cubicBezTo>
                      <a:pt x="1359" y="1340"/>
                      <a:pt x="1359" y="1340"/>
                      <a:pt x="1359" y="1340"/>
                    </a:cubicBezTo>
                    <a:cubicBezTo>
                      <a:pt x="1266" y="1638"/>
                      <a:pt x="1266" y="1638"/>
                      <a:pt x="1266" y="1638"/>
                    </a:cubicBezTo>
                    <a:cubicBezTo>
                      <a:pt x="1229" y="1619"/>
                      <a:pt x="1229" y="1619"/>
                      <a:pt x="1229" y="1619"/>
                    </a:cubicBezTo>
                    <a:cubicBezTo>
                      <a:pt x="1341" y="1284"/>
                      <a:pt x="1341" y="1284"/>
                      <a:pt x="1341" y="1284"/>
                    </a:cubicBezTo>
                    <a:cubicBezTo>
                      <a:pt x="1303" y="1228"/>
                      <a:pt x="1303" y="1228"/>
                      <a:pt x="1303" y="1228"/>
                    </a:cubicBezTo>
                    <a:cubicBezTo>
                      <a:pt x="1192" y="1601"/>
                      <a:pt x="1192" y="1601"/>
                      <a:pt x="1192" y="1601"/>
                    </a:cubicBezTo>
                    <a:cubicBezTo>
                      <a:pt x="1136" y="1582"/>
                      <a:pt x="1136" y="1582"/>
                      <a:pt x="1136" y="1582"/>
                    </a:cubicBezTo>
                    <a:cubicBezTo>
                      <a:pt x="1266" y="1172"/>
                      <a:pt x="1266" y="1172"/>
                      <a:pt x="1266" y="1172"/>
                    </a:cubicBezTo>
                    <a:cubicBezTo>
                      <a:pt x="1173" y="986"/>
                      <a:pt x="1173" y="986"/>
                      <a:pt x="1173" y="986"/>
                    </a:cubicBezTo>
                    <a:cubicBezTo>
                      <a:pt x="1005" y="1545"/>
                      <a:pt x="1005" y="1545"/>
                      <a:pt x="1005" y="1545"/>
                    </a:cubicBezTo>
                    <a:cubicBezTo>
                      <a:pt x="949" y="1526"/>
                      <a:pt x="949" y="1526"/>
                      <a:pt x="949" y="1526"/>
                    </a:cubicBezTo>
                    <a:cubicBezTo>
                      <a:pt x="1154" y="930"/>
                      <a:pt x="1154" y="930"/>
                      <a:pt x="1154" y="930"/>
                    </a:cubicBezTo>
                    <a:cubicBezTo>
                      <a:pt x="1117" y="874"/>
                      <a:pt x="1117" y="874"/>
                      <a:pt x="1117" y="874"/>
                    </a:cubicBezTo>
                    <a:cubicBezTo>
                      <a:pt x="1043" y="1098"/>
                      <a:pt x="1043" y="1098"/>
                      <a:pt x="1043" y="1098"/>
                    </a:cubicBezTo>
                    <a:cubicBezTo>
                      <a:pt x="1005" y="1079"/>
                      <a:pt x="1005" y="1079"/>
                      <a:pt x="1005" y="1079"/>
                    </a:cubicBezTo>
                    <a:cubicBezTo>
                      <a:pt x="1080" y="819"/>
                      <a:pt x="1080" y="819"/>
                      <a:pt x="1080" y="819"/>
                    </a:cubicBezTo>
                    <a:cubicBezTo>
                      <a:pt x="1061" y="763"/>
                      <a:pt x="1061" y="763"/>
                      <a:pt x="1061" y="763"/>
                    </a:cubicBezTo>
                    <a:cubicBezTo>
                      <a:pt x="949" y="1079"/>
                      <a:pt x="949" y="1079"/>
                      <a:pt x="949" y="1079"/>
                    </a:cubicBezTo>
                    <a:cubicBezTo>
                      <a:pt x="912" y="1061"/>
                      <a:pt x="912" y="1061"/>
                      <a:pt x="912" y="1061"/>
                    </a:cubicBezTo>
                    <a:cubicBezTo>
                      <a:pt x="1024" y="689"/>
                      <a:pt x="1024" y="689"/>
                      <a:pt x="1024" y="689"/>
                    </a:cubicBezTo>
                    <a:cubicBezTo>
                      <a:pt x="987" y="633"/>
                      <a:pt x="987" y="633"/>
                      <a:pt x="987" y="633"/>
                    </a:cubicBezTo>
                    <a:cubicBezTo>
                      <a:pt x="856" y="1043"/>
                      <a:pt x="856" y="1043"/>
                      <a:pt x="856" y="1043"/>
                    </a:cubicBezTo>
                    <a:cubicBezTo>
                      <a:pt x="819" y="1023"/>
                      <a:pt x="819" y="1023"/>
                      <a:pt x="819" y="1023"/>
                    </a:cubicBezTo>
                    <a:cubicBezTo>
                      <a:pt x="968" y="577"/>
                      <a:pt x="968" y="577"/>
                      <a:pt x="968" y="577"/>
                    </a:cubicBezTo>
                    <a:cubicBezTo>
                      <a:pt x="931" y="521"/>
                      <a:pt x="931" y="521"/>
                      <a:pt x="931" y="521"/>
                    </a:cubicBezTo>
                    <a:cubicBezTo>
                      <a:pt x="782" y="1023"/>
                      <a:pt x="782" y="1023"/>
                      <a:pt x="782" y="1023"/>
                    </a:cubicBezTo>
                    <a:cubicBezTo>
                      <a:pt x="726" y="1005"/>
                      <a:pt x="726" y="1005"/>
                      <a:pt x="726" y="1005"/>
                    </a:cubicBezTo>
                    <a:cubicBezTo>
                      <a:pt x="894" y="465"/>
                      <a:pt x="894" y="465"/>
                      <a:pt x="894" y="465"/>
                    </a:cubicBezTo>
                    <a:cubicBezTo>
                      <a:pt x="875" y="409"/>
                      <a:pt x="875" y="409"/>
                      <a:pt x="875" y="409"/>
                    </a:cubicBezTo>
                    <a:cubicBezTo>
                      <a:pt x="689" y="986"/>
                      <a:pt x="689" y="986"/>
                      <a:pt x="689" y="986"/>
                    </a:cubicBezTo>
                    <a:cubicBezTo>
                      <a:pt x="633" y="968"/>
                      <a:pt x="633" y="968"/>
                      <a:pt x="633" y="968"/>
                    </a:cubicBezTo>
                    <a:cubicBezTo>
                      <a:pt x="838" y="353"/>
                      <a:pt x="838" y="353"/>
                      <a:pt x="838" y="353"/>
                    </a:cubicBezTo>
                    <a:cubicBezTo>
                      <a:pt x="689" y="74"/>
                      <a:pt x="689" y="74"/>
                      <a:pt x="689" y="74"/>
                    </a:cubicBezTo>
                    <a:lnTo>
                      <a:pt x="689" y="74"/>
                    </a:lnTo>
                    <a:lnTo>
                      <a:pt x="689" y="74"/>
                    </a:lnTo>
                    <a:cubicBezTo>
                      <a:pt x="447" y="0"/>
                      <a:pt x="447" y="0"/>
                      <a:pt x="447" y="0"/>
                    </a:cubicBezTo>
                    <a:lnTo>
                      <a:pt x="912" y="1526"/>
                    </a:lnTo>
                  </a:path>
                </a:pathLst>
              </a:custGeom>
              <a:solidFill>
                <a:srgbClr val="D8DCD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3" name="Freeform: Shape 112"/>
              <p:cNvSpPr/>
              <p:nvPr/>
            </p:nvSpPr>
            <p:spPr bwMode="auto">
              <a:xfrm>
                <a:off x="6654800" y="2405063"/>
                <a:ext cx="134938" cy="309562"/>
              </a:xfrm>
              <a:custGeom>
                <a:avLst/>
                <a:gdLst>
                  <a:gd name="T0" fmla="*/ 261 w 374"/>
                  <a:gd name="T1" fmla="*/ 0 h 858"/>
                  <a:gd name="T2" fmla="*/ 0 w 374"/>
                  <a:gd name="T3" fmla="*/ 819 h 858"/>
                  <a:gd name="T4" fmla="*/ 112 w 374"/>
                  <a:gd name="T5" fmla="*/ 857 h 858"/>
                  <a:gd name="T6" fmla="*/ 373 w 374"/>
                  <a:gd name="T7" fmla="*/ 38 h 858"/>
                  <a:gd name="T8" fmla="*/ 261 w 374"/>
                  <a:gd name="T9" fmla="*/ 0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858">
                    <a:moveTo>
                      <a:pt x="261" y="0"/>
                    </a:moveTo>
                    <a:lnTo>
                      <a:pt x="0" y="819"/>
                    </a:lnTo>
                    <a:lnTo>
                      <a:pt x="112" y="857"/>
                    </a:lnTo>
                    <a:lnTo>
                      <a:pt x="373" y="38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4" name="Freeform: Shape 113"/>
              <p:cNvSpPr/>
              <p:nvPr/>
            </p:nvSpPr>
            <p:spPr bwMode="auto">
              <a:xfrm>
                <a:off x="6654800" y="2405063"/>
                <a:ext cx="134938" cy="309562"/>
              </a:xfrm>
              <a:custGeom>
                <a:avLst/>
                <a:gdLst>
                  <a:gd name="T0" fmla="*/ 261 w 374"/>
                  <a:gd name="T1" fmla="*/ 0 h 858"/>
                  <a:gd name="T2" fmla="*/ 0 w 374"/>
                  <a:gd name="T3" fmla="*/ 819 h 858"/>
                  <a:gd name="T4" fmla="*/ 112 w 374"/>
                  <a:gd name="T5" fmla="*/ 857 h 858"/>
                  <a:gd name="T6" fmla="*/ 373 w 374"/>
                  <a:gd name="T7" fmla="*/ 38 h 858"/>
                  <a:gd name="T8" fmla="*/ 261 w 374"/>
                  <a:gd name="T9" fmla="*/ 0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858">
                    <a:moveTo>
                      <a:pt x="261" y="0"/>
                    </a:moveTo>
                    <a:lnTo>
                      <a:pt x="0" y="819"/>
                    </a:lnTo>
                    <a:lnTo>
                      <a:pt x="112" y="857"/>
                    </a:lnTo>
                    <a:lnTo>
                      <a:pt x="373" y="38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5" name="Freeform: Shape 114"/>
              <p:cNvSpPr/>
              <p:nvPr/>
            </p:nvSpPr>
            <p:spPr bwMode="auto">
              <a:xfrm>
                <a:off x="6769100" y="2405063"/>
                <a:ext cx="87313" cy="228600"/>
              </a:xfrm>
              <a:custGeom>
                <a:avLst/>
                <a:gdLst>
                  <a:gd name="T0" fmla="*/ 205 w 243"/>
                  <a:gd name="T1" fmla="*/ 0 h 634"/>
                  <a:gd name="T2" fmla="*/ 0 w 243"/>
                  <a:gd name="T3" fmla="*/ 615 h 634"/>
                  <a:gd name="T4" fmla="*/ 56 w 243"/>
                  <a:gd name="T5" fmla="*/ 633 h 634"/>
                  <a:gd name="T6" fmla="*/ 242 w 243"/>
                  <a:gd name="T7" fmla="*/ 56 h 634"/>
                  <a:gd name="T8" fmla="*/ 205 w 243"/>
                  <a:gd name="T9" fmla="*/ 0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634">
                    <a:moveTo>
                      <a:pt x="205" y="0"/>
                    </a:moveTo>
                    <a:lnTo>
                      <a:pt x="0" y="615"/>
                    </a:lnTo>
                    <a:lnTo>
                      <a:pt x="56" y="633"/>
                    </a:lnTo>
                    <a:lnTo>
                      <a:pt x="242" y="56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6" name="Freeform: Shape 115"/>
              <p:cNvSpPr/>
              <p:nvPr/>
            </p:nvSpPr>
            <p:spPr bwMode="auto">
              <a:xfrm>
                <a:off x="6769100" y="2405063"/>
                <a:ext cx="87313" cy="228600"/>
              </a:xfrm>
              <a:custGeom>
                <a:avLst/>
                <a:gdLst>
                  <a:gd name="T0" fmla="*/ 205 w 243"/>
                  <a:gd name="T1" fmla="*/ 0 h 634"/>
                  <a:gd name="T2" fmla="*/ 0 w 243"/>
                  <a:gd name="T3" fmla="*/ 615 h 634"/>
                  <a:gd name="T4" fmla="*/ 56 w 243"/>
                  <a:gd name="T5" fmla="*/ 633 h 634"/>
                  <a:gd name="T6" fmla="*/ 242 w 243"/>
                  <a:gd name="T7" fmla="*/ 56 h 634"/>
                  <a:gd name="T8" fmla="*/ 205 w 243"/>
                  <a:gd name="T9" fmla="*/ 0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634">
                    <a:moveTo>
                      <a:pt x="205" y="0"/>
                    </a:moveTo>
                    <a:lnTo>
                      <a:pt x="0" y="615"/>
                    </a:lnTo>
                    <a:lnTo>
                      <a:pt x="56" y="633"/>
                    </a:lnTo>
                    <a:lnTo>
                      <a:pt x="242" y="56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7" name="Freeform: Shape 116"/>
              <p:cNvSpPr/>
              <p:nvPr/>
            </p:nvSpPr>
            <p:spPr bwMode="auto">
              <a:xfrm>
                <a:off x="6721475" y="2652713"/>
                <a:ext cx="188913" cy="174625"/>
              </a:xfrm>
              <a:custGeom>
                <a:avLst/>
                <a:gdLst>
                  <a:gd name="T0" fmla="*/ 112 w 523"/>
                  <a:gd name="T1" fmla="*/ 0 h 484"/>
                  <a:gd name="T2" fmla="*/ 0 w 523"/>
                  <a:gd name="T3" fmla="*/ 353 h 484"/>
                  <a:gd name="T4" fmla="*/ 410 w 523"/>
                  <a:gd name="T5" fmla="*/ 483 h 484"/>
                  <a:gd name="T6" fmla="*/ 522 w 523"/>
                  <a:gd name="T7" fmla="*/ 129 h 484"/>
                  <a:gd name="T8" fmla="*/ 112 w 523"/>
                  <a:gd name="T9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484">
                    <a:moveTo>
                      <a:pt x="112" y="0"/>
                    </a:moveTo>
                    <a:lnTo>
                      <a:pt x="0" y="353"/>
                    </a:lnTo>
                    <a:lnTo>
                      <a:pt x="410" y="483"/>
                    </a:lnTo>
                    <a:lnTo>
                      <a:pt x="522" y="129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8" name="Freeform: Shape 117"/>
              <p:cNvSpPr/>
              <p:nvPr/>
            </p:nvSpPr>
            <p:spPr bwMode="auto">
              <a:xfrm>
                <a:off x="6721475" y="2652713"/>
                <a:ext cx="188913" cy="174625"/>
              </a:xfrm>
              <a:custGeom>
                <a:avLst/>
                <a:gdLst>
                  <a:gd name="T0" fmla="*/ 112 w 523"/>
                  <a:gd name="T1" fmla="*/ 0 h 484"/>
                  <a:gd name="T2" fmla="*/ 0 w 523"/>
                  <a:gd name="T3" fmla="*/ 353 h 484"/>
                  <a:gd name="T4" fmla="*/ 410 w 523"/>
                  <a:gd name="T5" fmla="*/ 483 h 484"/>
                  <a:gd name="T6" fmla="*/ 522 w 523"/>
                  <a:gd name="T7" fmla="*/ 129 h 484"/>
                  <a:gd name="T8" fmla="*/ 112 w 523"/>
                  <a:gd name="T9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484">
                    <a:moveTo>
                      <a:pt x="112" y="0"/>
                    </a:moveTo>
                    <a:lnTo>
                      <a:pt x="0" y="353"/>
                    </a:lnTo>
                    <a:lnTo>
                      <a:pt x="410" y="483"/>
                    </a:lnTo>
                    <a:lnTo>
                      <a:pt x="522" y="129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9" name="Freeform: Shape 118"/>
              <p:cNvSpPr/>
              <p:nvPr/>
            </p:nvSpPr>
            <p:spPr bwMode="auto">
              <a:xfrm>
                <a:off x="6802438" y="2444750"/>
                <a:ext cx="74612" cy="201613"/>
              </a:xfrm>
              <a:custGeom>
                <a:avLst/>
                <a:gdLst>
                  <a:gd name="T0" fmla="*/ 168 w 206"/>
                  <a:gd name="T1" fmla="*/ 0 h 559"/>
                  <a:gd name="T2" fmla="*/ 0 w 206"/>
                  <a:gd name="T3" fmla="*/ 540 h 559"/>
                  <a:gd name="T4" fmla="*/ 56 w 206"/>
                  <a:gd name="T5" fmla="*/ 558 h 559"/>
                  <a:gd name="T6" fmla="*/ 205 w 206"/>
                  <a:gd name="T7" fmla="*/ 56 h 559"/>
                  <a:gd name="T8" fmla="*/ 168 w 206"/>
                  <a:gd name="T9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559">
                    <a:moveTo>
                      <a:pt x="168" y="0"/>
                    </a:moveTo>
                    <a:lnTo>
                      <a:pt x="0" y="540"/>
                    </a:lnTo>
                    <a:lnTo>
                      <a:pt x="56" y="558"/>
                    </a:lnTo>
                    <a:lnTo>
                      <a:pt x="205" y="56"/>
                    </a:lnTo>
                    <a:lnTo>
                      <a:pt x="168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0" name="Freeform: Shape 119"/>
              <p:cNvSpPr/>
              <p:nvPr/>
            </p:nvSpPr>
            <p:spPr bwMode="auto">
              <a:xfrm>
                <a:off x="6802438" y="2444750"/>
                <a:ext cx="74612" cy="201613"/>
              </a:xfrm>
              <a:custGeom>
                <a:avLst/>
                <a:gdLst>
                  <a:gd name="T0" fmla="*/ 168 w 206"/>
                  <a:gd name="T1" fmla="*/ 0 h 559"/>
                  <a:gd name="T2" fmla="*/ 0 w 206"/>
                  <a:gd name="T3" fmla="*/ 540 h 559"/>
                  <a:gd name="T4" fmla="*/ 56 w 206"/>
                  <a:gd name="T5" fmla="*/ 558 h 559"/>
                  <a:gd name="T6" fmla="*/ 205 w 206"/>
                  <a:gd name="T7" fmla="*/ 56 h 559"/>
                  <a:gd name="T8" fmla="*/ 168 w 206"/>
                  <a:gd name="T9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559">
                    <a:moveTo>
                      <a:pt x="168" y="0"/>
                    </a:moveTo>
                    <a:lnTo>
                      <a:pt x="0" y="540"/>
                    </a:lnTo>
                    <a:lnTo>
                      <a:pt x="56" y="558"/>
                    </a:lnTo>
                    <a:lnTo>
                      <a:pt x="205" y="56"/>
                    </a:lnTo>
                    <a:lnTo>
                      <a:pt x="168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1" name="Freeform: Shape 120"/>
              <p:cNvSpPr/>
              <p:nvPr/>
            </p:nvSpPr>
            <p:spPr bwMode="auto">
              <a:xfrm>
                <a:off x="6835775" y="2484438"/>
                <a:ext cx="60325" cy="168275"/>
              </a:xfrm>
              <a:custGeom>
                <a:avLst/>
                <a:gdLst>
                  <a:gd name="T0" fmla="*/ 149 w 169"/>
                  <a:gd name="T1" fmla="*/ 0 h 467"/>
                  <a:gd name="T2" fmla="*/ 0 w 169"/>
                  <a:gd name="T3" fmla="*/ 446 h 467"/>
                  <a:gd name="T4" fmla="*/ 37 w 169"/>
                  <a:gd name="T5" fmla="*/ 466 h 467"/>
                  <a:gd name="T6" fmla="*/ 168 w 169"/>
                  <a:gd name="T7" fmla="*/ 56 h 467"/>
                  <a:gd name="T8" fmla="*/ 149 w 169"/>
                  <a:gd name="T9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67">
                    <a:moveTo>
                      <a:pt x="149" y="0"/>
                    </a:moveTo>
                    <a:lnTo>
                      <a:pt x="0" y="446"/>
                    </a:lnTo>
                    <a:lnTo>
                      <a:pt x="37" y="466"/>
                    </a:lnTo>
                    <a:lnTo>
                      <a:pt x="168" y="56"/>
                    </a:lnTo>
                    <a:lnTo>
                      <a:pt x="149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2" name="Freeform: Shape 121"/>
              <p:cNvSpPr/>
              <p:nvPr/>
            </p:nvSpPr>
            <p:spPr bwMode="auto">
              <a:xfrm>
                <a:off x="6835775" y="2484438"/>
                <a:ext cx="60325" cy="168275"/>
              </a:xfrm>
              <a:custGeom>
                <a:avLst/>
                <a:gdLst>
                  <a:gd name="T0" fmla="*/ 149 w 169"/>
                  <a:gd name="T1" fmla="*/ 0 h 467"/>
                  <a:gd name="T2" fmla="*/ 0 w 169"/>
                  <a:gd name="T3" fmla="*/ 446 h 467"/>
                  <a:gd name="T4" fmla="*/ 37 w 169"/>
                  <a:gd name="T5" fmla="*/ 466 h 467"/>
                  <a:gd name="T6" fmla="*/ 168 w 169"/>
                  <a:gd name="T7" fmla="*/ 56 h 467"/>
                  <a:gd name="T8" fmla="*/ 149 w 169"/>
                  <a:gd name="T9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67">
                    <a:moveTo>
                      <a:pt x="149" y="0"/>
                    </a:moveTo>
                    <a:lnTo>
                      <a:pt x="0" y="446"/>
                    </a:lnTo>
                    <a:lnTo>
                      <a:pt x="37" y="466"/>
                    </a:lnTo>
                    <a:lnTo>
                      <a:pt x="168" y="56"/>
                    </a:lnTo>
                    <a:lnTo>
                      <a:pt x="149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3" name="Freeform: Shape 122"/>
              <p:cNvSpPr/>
              <p:nvPr/>
            </p:nvSpPr>
            <p:spPr bwMode="auto">
              <a:xfrm>
                <a:off x="6869113" y="2525713"/>
                <a:ext cx="53975" cy="141287"/>
              </a:xfrm>
              <a:custGeom>
                <a:avLst/>
                <a:gdLst>
                  <a:gd name="T0" fmla="*/ 112 w 150"/>
                  <a:gd name="T1" fmla="*/ 0 h 391"/>
                  <a:gd name="T2" fmla="*/ 0 w 150"/>
                  <a:gd name="T3" fmla="*/ 372 h 391"/>
                  <a:gd name="T4" fmla="*/ 37 w 150"/>
                  <a:gd name="T5" fmla="*/ 390 h 391"/>
                  <a:gd name="T6" fmla="*/ 149 w 150"/>
                  <a:gd name="T7" fmla="*/ 74 h 391"/>
                  <a:gd name="T8" fmla="*/ 112 w 150"/>
                  <a:gd name="T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391">
                    <a:moveTo>
                      <a:pt x="112" y="0"/>
                    </a:moveTo>
                    <a:lnTo>
                      <a:pt x="0" y="372"/>
                    </a:lnTo>
                    <a:lnTo>
                      <a:pt x="37" y="390"/>
                    </a:lnTo>
                    <a:lnTo>
                      <a:pt x="149" y="74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4" name="Freeform: Shape 123"/>
              <p:cNvSpPr/>
              <p:nvPr/>
            </p:nvSpPr>
            <p:spPr bwMode="auto">
              <a:xfrm>
                <a:off x="6869113" y="2525713"/>
                <a:ext cx="53975" cy="141287"/>
              </a:xfrm>
              <a:custGeom>
                <a:avLst/>
                <a:gdLst>
                  <a:gd name="T0" fmla="*/ 112 w 150"/>
                  <a:gd name="T1" fmla="*/ 0 h 391"/>
                  <a:gd name="T2" fmla="*/ 0 w 150"/>
                  <a:gd name="T3" fmla="*/ 372 h 391"/>
                  <a:gd name="T4" fmla="*/ 37 w 150"/>
                  <a:gd name="T5" fmla="*/ 390 h 391"/>
                  <a:gd name="T6" fmla="*/ 149 w 150"/>
                  <a:gd name="T7" fmla="*/ 74 h 391"/>
                  <a:gd name="T8" fmla="*/ 112 w 150"/>
                  <a:gd name="T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391">
                    <a:moveTo>
                      <a:pt x="112" y="0"/>
                    </a:moveTo>
                    <a:lnTo>
                      <a:pt x="0" y="372"/>
                    </a:lnTo>
                    <a:lnTo>
                      <a:pt x="37" y="390"/>
                    </a:lnTo>
                    <a:lnTo>
                      <a:pt x="149" y="74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5" name="Freeform: Shape 124"/>
              <p:cNvSpPr/>
              <p:nvPr/>
            </p:nvSpPr>
            <p:spPr bwMode="auto">
              <a:xfrm>
                <a:off x="6902450" y="2571750"/>
                <a:ext cx="41275" cy="100013"/>
              </a:xfrm>
              <a:custGeom>
                <a:avLst/>
                <a:gdLst>
                  <a:gd name="T0" fmla="*/ 75 w 113"/>
                  <a:gd name="T1" fmla="*/ 0 h 280"/>
                  <a:gd name="T2" fmla="*/ 0 w 113"/>
                  <a:gd name="T3" fmla="*/ 260 h 280"/>
                  <a:gd name="T4" fmla="*/ 38 w 113"/>
                  <a:gd name="T5" fmla="*/ 279 h 280"/>
                  <a:gd name="T6" fmla="*/ 112 w 113"/>
                  <a:gd name="T7" fmla="*/ 55 h 280"/>
                  <a:gd name="T8" fmla="*/ 75 w 113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80">
                    <a:moveTo>
                      <a:pt x="75" y="0"/>
                    </a:moveTo>
                    <a:lnTo>
                      <a:pt x="0" y="260"/>
                    </a:lnTo>
                    <a:lnTo>
                      <a:pt x="38" y="279"/>
                    </a:lnTo>
                    <a:lnTo>
                      <a:pt x="112" y="55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6" name="Freeform: Shape 125"/>
              <p:cNvSpPr/>
              <p:nvPr/>
            </p:nvSpPr>
            <p:spPr bwMode="auto">
              <a:xfrm>
                <a:off x="6902450" y="2571750"/>
                <a:ext cx="41275" cy="100013"/>
              </a:xfrm>
              <a:custGeom>
                <a:avLst/>
                <a:gdLst>
                  <a:gd name="T0" fmla="*/ 75 w 113"/>
                  <a:gd name="T1" fmla="*/ 0 h 280"/>
                  <a:gd name="T2" fmla="*/ 0 w 113"/>
                  <a:gd name="T3" fmla="*/ 260 h 280"/>
                  <a:gd name="T4" fmla="*/ 38 w 113"/>
                  <a:gd name="T5" fmla="*/ 279 h 280"/>
                  <a:gd name="T6" fmla="*/ 112 w 113"/>
                  <a:gd name="T7" fmla="*/ 55 h 280"/>
                  <a:gd name="T8" fmla="*/ 75 w 113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80">
                    <a:moveTo>
                      <a:pt x="75" y="0"/>
                    </a:moveTo>
                    <a:lnTo>
                      <a:pt x="0" y="260"/>
                    </a:lnTo>
                    <a:lnTo>
                      <a:pt x="38" y="279"/>
                    </a:lnTo>
                    <a:lnTo>
                      <a:pt x="112" y="55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7" name="Freeform: Shape 126"/>
              <p:cNvSpPr/>
              <p:nvPr/>
            </p:nvSpPr>
            <p:spPr bwMode="auto">
              <a:xfrm>
                <a:off x="6883400" y="2611438"/>
                <a:ext cx="80963" cy="222250"/>
              </a:xfrm>
              <a:custGeom>
                <a:avLst/>
                <a:gdLst>
                  <a:gd name="T0" fmla="*/ 205 w 225"/>
                  <a:gd name="T1" fmla="*/ 0 h 616"/>
                  <a:gd name="T2" fmla="*/ 0 w 225"/>
                  <a:gd name="T3" fmla="*/ 596 h 616"/>
                  <a:gd name="T4" fmla="*/ 56 w 225"/>
                  <a:gd name="T5" fmla="*/ 615 h 616"/>
                  <a:gd name="T6" fmla="*/ 224 w 225"/>
                  <a:gd name="T7" fmla="*/ 56 h 616"/>
                  <a:gd name="T8" fmla="*/ 205 w 225"/>
                  <a:gd name="T9" fmla="*/ 0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616">
                    <a:moveTo>
                      <a:pt x="205" y="0"/>
                    </a:moveTo>
                    <a:lnTo>
                      <a:pt x="0" y="596"/>
                    </a:lnTo>
                    <a:lnTo>
                      <a:pt x="56" y="615"/>
                    </a:lnTo>
                    <a:lnTo>
                      <a:pt x="224" y="56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8" name="Freeform: Shape 127"/>
              <p:cNvSpPr/>
              <p:nvPr/>
            </p:nvSpPr>
            <p:spPr bwMode="auto">
              <a:xfrm>
                <a:off x="6883400" y="2611438"/>
                <a:ext cx="80963" cy="222250"/>
              </a:xfrm>
              <a:custGeom>
                <a:avLst/>
                <a:gdLst>
                  <a:gd name="T0" fmla="*/ 205 w 225"/>
                  <a:gd name="T1" fmla="*/ 0 h 616"/>
                  <a:gd name="T2" fmla="*/ 0 w 225"/>
                  <a:gd name="T3" fmla="*/ 596 h 616"/>
                  <a:gd name="T4" fmla="*/ 56 w 225"/>
                  <a:gd name="T5" fmla="*/ 615 h 616"/>
                  <a:gd name="T6" fmla="*/ 224 w 225"/>
                  <a:gd name="T7" fmla="*/ 56 h 616"/>
                  <a:gd name="T8" fmla="*/ 205 w 225"/>
                  <a:gd name="T9" fmla="*/ 0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616">
                    <a:moveTo>
                      <a:pt x="205" y="0"/>
                    </a:moveTo>
                    <a:lnTo>
                      <a:pt x="0" y="596"/>
                    </a:lnTo>
                    <a:lnTo>
                      <a:pt x="56" y="615"/>
                    </a:lnTo>
                    <a:lnTo>
                      <a:pt x="224" y="56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9" name="Freeform: Shape 128"/>
              <p:cNvSpPr/>
              <p:nvPr/>
            </p:nvSpPr>
            <p:spPr bwMode="auto">
              <a:xfrm>
                <a:off x="6950075" y="2698750"/>
                <a:ext cx="60325" cy="155575"/>
              </a:xfrm>
              <a:custGeom>
                <a:avLst/>
                <a:gdLst>
                  <a:gd name="T0" fmla="*/ 130 w 168"/>
                  <a:gd name="T1" fmla="*/ 0 h 430"/>
                  <a:gd name="T2" fmla="*/ 0 w 168"/>
                  <a:gd name="T3" fmla="*/ 410 h 430"/>
                  <a:gd name="T4" fmla="*/ 56 w 168"/>
                  <a:gd name="T5" fmla="*/ 429 h 430"/>
                  <a:gd name="T6" fmla="*/ 167 w 168"/>
                  <a:gd name="T7" fmla="*/ 56 h 430"/>
                  <a:gd name="T8" fmla="*/ 130 w 168"/>
                  <a:gd name="T9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430">
                    <a:moveTo>
                      <a:pt x="130" y="0"/>
                    </a:moveTo>
                    <a:lnTo>
                      <a:pt x="0" y="410"/>
                    </a:lnTo>
                    <a:lnTo>
                      <a:pt x="56" y="429"/>
                    </a:lnTo>
                    <a:lnTo>
                      <a:pt x="167" y="56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0" name="Freeform: Shape 129"/>
              <p:cNvSpPr/>
              <p:nvPr/>
            </p:nvSpPr>
            <p:spPr bwMode="auto">
              <a:xfrm>
                <a:off x="6950075" y="2698750"/>
                <a:ext cx="60325" cy="155575"/>
              </a:xfrm>
              <a:custGeom>
                <a:avLst/>
                <a:gdLst>
                  <a:gd name="T0" fmla="*/ 130 w 168"/>
                  <a:gd name="T1" fmla="*/ 0 h 430"/>
                  <a:gd name="T2" fmla="*/ 0 w 168"/>
                  <a:gd name="T3" fmla="*/ 410 h 430"/>
                  <a:gd name="T4" fmla="*/ 56 w 168"/>
                  <a:gd name="T5" fmla="*/ 429 h 430"/>
                  <a:gd name="T6" fmla="*/ 167 w 168"/>
                  <a:gd name="T7" fmla="*/ 56 h 430"/>
                  <a:gd name="T8" fmla="*/ 130 w 168"/>
                  <a:gd name="T9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430">
                    <a:moveTo>
                      <a:pt x="130" y="0"/>
                    </a:moveTo>
                    <a:lnTo>
                      <a:pt x="0" y="410"/>
                    </a:lnTo>
                    <a:lnTo>
                      <a:pt x="56" y="429"/>
                    </a:lnTo>
                    <a:lnTo>
                      <a:pt x="167" y="56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1" name="Freeform: Shape 130"/>
              <p:cNvSpPr/>
              <p:nvPr/>
            </p:nvSpPr>
            <p:spPr bwMode="auto">
              <a:xfrm>
                <a:off x="6983413" y="2740025"/>
                <a:ext cx="47625" cy="128588"/>
              </a:xfrm>
              <a:custGeom>
                <a:avLst/>
                <a:gdLst>
                  <a:gd name="T0" fmla="*/ 112 w 131"/>
                  <a:gd name="T1" fmla="*/ 0 h 355"/>
                  <a:gd name="T2" fmla="*/ 0 w 131"/>
                  <a:gd name="T3" fmla="*/ 335 h 355"/>
                  <a:gd name="T4" fmla="*/ 37 w 131"/>
                  <a:gd name="T5" fmla="*/ 354 h 355"/>
                  <a:gd name="T6" fmla="*/ 130 w 131"/>
                  <a:gd name="T7" fmla="*/ 56 h 355"/>
                  <a:gd name="T8" fmla="*/ 112 w 131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355">
                    <a:moveTo>
                      <a:pt x="112" y="0"/>
                    </a:moveTo>
                    <a:lnTo>
                      <a:pt x="0" y="335"/>
                    </a:lnTo>
                    <a:lnTo>
                      <a:pt x="37" y="354"/>
                    </a:lnTo>
                    <a:lnTo>
                      <a:pt x="130" y="56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2" name="Freeform: Shape 131"/>
              <p:cNvSpPr/>
              <p:nvPr/>
            </p:nvSpPr>
            <p:spPr bwMode="auto">
              <a:xfrm>
                <a:off x="6983413" y="2740025"/>
                <a:ext cx="47625" cy="128588"/>
              </a:xfrm>
              <a:custGeom>
                <a:avLst/>
                <a:gdLst>
                  <a:gd name="T0" fmla="*/ 112 w 131"/>
                  <a:gd name="T1" fmla="*/ 0 h 355"/>
                  <a:gd name="T2" fmla="*/ 0 w 131"/>
                  <a:gd name="T3" fmla="*/ 335 h 355"/>
                  <a:gd name="T4" fmla="*/ 37 w 131"/>
                  <a:gd name="T5" fmla="*/ 354 h 355"/>
                  <a:gd name="T6" fmla="*/ 130 w 131"/>
                  <a:gd name="T7" fmla="*/ 56 h 355"/>
                  <a:gd name="T8" fmla="*/ 112 w 131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355">
                    <a:moveTo>
                      <a:pt x="112" y="0"/>
                    </a:moveTo>
                    <a:lnTo>
                      <a:pt x="0" y="335"/>
                    </a:lnTo>
                    <a:lnTo>
                      <a:pt x="37" y="354"/>
                    </a:lnTo>
                    <a:lnTo>
                      <a:pt x="130" y="56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3" name="Freeform: Shape 132"/>
              <p:cNvSpPr/>
              <p:nvPr/>
            </p:nvSpPr>
            <p:spPr bwMode="auto">
              <a:xfrm>
                <a:off x="7016750" y="2779713"/>
                <a:ext cx="41275" cy="93662"/>
              </a:xfrm>
              <a:custGeom>
                <a:avLst/>
                <a:gdLst>
                  <a:gd name="T0" fmla="*/ 74 w 113"/>
                  <a:gd name="T1" fmla="*/ 0 h 262"/>
                  <a:gd name="T2" fmla="*/ 0 w 113"/>
                  <a:gd name="T3" fmla="*/ 242 h 262"/>
                  <a:gd name="T4" fmla="*/ 37 w 113"/>
                  <a:gd name="T5" fmla="*/ 261 h 262"/>
                  <a:gd name="T6" fmla="*/ 112 w 113"/>
                  <a:gd name="T7" fmla="*/ 74 h 262"/>
                  <a:gd name="T8" fmla="*/ 74 w 113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62">
                    <a:moveTo>
                      <a:pt x="74" y="0"/>
                    </a:moveTo>
                    <a:lnTo>
                      <a:pt x="0" y="242"/>
                    </a:lnTo>
                    <a:lnTo>
                      <a:pt x="37" y="261"/>
                    </a:lnTo>
                    <a:lnTo>
                      <a:pt x="112" y="74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4" name="Freeform: Shape 133"/>
              <p:cNvSpPr/>
              <p:nvPr/>
            </p:nvSpPr>
            <p:spPr bwMode="auto">
              <a:xfrm>
                <a:off x="7016750" y="2779713"/>
                <a:ext cx="41275" cy="93662"/>
              </a:xfrm>
              <a:custGeom>
                <a:avLst/>
                <a:gdLst>
                  <a:gd name="T0" fmla="*/ 74 w 113"/>
                  <a:gd name="T1" fmla="*/ 0 h 262"/>
                  <a:gd name="T2" fmla="*/ 0 w 113"/>
                  <a:gd name="T3" fmla="*/ 242 h 262"/>
                  <a:gd name="T4" fmla="*/ 37 w 113"/>
                  <a:gd name="T5" fmla="*/ 261 h 262"/>
                  <a:gd name="T6" fmla="*/ 112 w 113"/>
                  <a:gd name="T7" fmla="*/ 74 h 262"/>
                  <a:gd name="T8" fmla="*/ 74 w 113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62">
                    <a:moveTo>
                      <a:pt x="74" y="0"/>
                    </a:moveTo>
                    <a:lnTo>
                      <a:pt x="0" y="242"/>
                    </a:lnTo>
                    <a:lnTo>
                      <a:pt x="37" y="261"/>
                    </a:lnTo>
                    <a:lnTo>
                      <a:pt x="112" y="74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5" name="Freeform: Shape 134"/>
              <p:cNvSpPr/>
              <p:nvPr/>
            </p:nvSpPr>
            <p:spPr bwMode="auto">
              <a:xfrm>
                <a:off x="7050088" y="2827338"/>
                <a:ext cx="26987" cy="60325"/>
              </a:xfrm>
              <a:custGeom>
                <a:avLst/>
                <a:gdLst>
                  <a:gd name="T0" fmla="*/ 37 w 76"/>
                  <a:gd name="T1" fmla="*/ 0 h 169"/>
                  <a:gd name="T2" fmla="*/ 0 w 76"/>
                  <a:gd name="T3" fmla="*/ 149 h 169"/>
                  <a:gd name="T4" fmla="*/ 37 w 76"/>
                  <a:gd name="T5" fmla="*/ 168 h 169"/>
                  <a:gd name="T6" fmla="*/ 75 w 76"/>
                  <a:gd name="T7" fmla="*/ 56 h 169"/>
                  <a:gd name="T8" fmla="*/ 37 w 76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9">
                    <a:moveTo>
                      <a:pt x="37" y="0"/>
                    </a:moveTo>
                    <a:lnTo>
                      <a:pt x="0" y="149"/>
                    </a:lnTo>
                    <a:lnTo>
                      <a:pt x="37" y="168"/>
                    </a:lnTo>
                    <a:lnTo>
                      <a:pt x="75" y="56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6" name="Freeform: Shape 135"/>
              <p:cNvSpPr/>
              <p:nvPr/>
            </p:nvSpPr>
            <p:spPr bwMode="auto">
              <a:xfrm>
                <a:off x="7050088" y="2827338"/>
                <a:ext cx="26987" cy="60325"/>
              </a:xfrm>
              <a:custGeom>
                <a:avLst/>
                <a:gdLst>
                  <a:gd name="T0" fmla="*/ 37 w 76"/>
                  <a:gd name="T1" fmla="*/ 0 h 169"/>
                  <a:gd name="T2" fmla="*/ 0 w 76"/>
                  <a:gd name="T3" fmla="*/ 149 h 169"/>
                  <a:gd name="T4" fmla="*/ 37 w 76"/>
                  <a:gd name="T5" fmla="*/ 168 h 169"/>
                  <a:gd name="T6" fmla="*/ 75 w 76"/>
                  <a:gd name="T7" fmla="*/ 56 h 169"/>
                  <a:gd name="T8" fmla="*/ 37 w 76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9">
                    <a:moveTo>
                      <a:pt x="37" y="0"/>
                    </a:moveTo>
                    <a:lnTo>
                      <a:pt x="0" y="149"/>
                    </a:lnTo>
                    <a:lnTo>
                      <a:pt x="37" y="168"/>
                    </a:lnTo>
                    <a:lnTo>
                      <a:pt x="75" y="56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7" name="Freeform: Shape 136"/>
              <p:cNvSpPr/>
              <p:nvPr/>
            </p:nvSpPr>
            <p:spPr bwMode="auto">
              <a:xfrm>
                <a:off x="7083425" y="2873375"/>
                <a:ext cx="1588" cy="20638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37 h 57"/>
                  <a:gd name="T4" fmla="*/ 0 w 1"/>
                  <a:gd name="T5" fmla="*/ 56 h 57"/>
                  <a:gd name="T6" fmla="*/ 0 w 1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7">
                    <a:moveTo>
                      <a:pt x="0" y="0"/>
                    </a:moveTo>
                    <a:lnTo>
                      <a:pt x="0" y="37"/>
                    </a:lnTo>
                    <a:lnTo>
                      <a:pt x="0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8" name="Freeform: Shape 137"/>
              <p:cNvSpPr/>
              <p:nvPr/>
            </p:nvSpPr>
            <p:spPr bwMode="auto">
              <a:xfrm>
                <a:off x="7083425" y="2873375"/>
                <a:ext cx="1588" cy="20638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37 h 57"/>
                  <a:gd name="T4" fmla="*/ 0 w 1"/>
                  <a:gd name="T5" fmla="*/ 56 h 57"/>
                  <a:gd name="T6" fmla="*/ 0 w 1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7">
                    <a:moveTo>
                      <a:pt x="0" y="0"/>
                    </a:moveTo>
                    <a:lnTo>
                      <a:pt x="0" y="37"/>
                    </a:lnTo>
                    <a:lnTo>
                      <a:pt x="0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9" name="Freeform: Shape 138"/>
              <p:cNvSpPr/>
              <p:nvPr/>
            </p:nvSpPr>
            <p:spPr bwMode="auto">
              <a:xfrm>
                <a:off x="6729413" y="1935163"/>
                <a:ext cx="630237" cy="925512"/>
              </a:xfrm>
              <a:custGeom>
                <a:avLst/>
                <a:gdLst>
                  <a:gd name="T0" fmla="*/ 559 w 1751"/>
                  <a:gd name="T1" fmla="*/ 1434 h 2570"/>
                  <a:gd name="T2" fmla="*/ 689 w 1751"/>
                  <a:gd name="T3" fmla="*/ 856 h 2570"/>
                  <a:gd name="T4" fmla="*/ 559 w 1751"/>
                  <a:gd name="T5" fmla="*/ 1434 h 2570"/>
                  <a:gd name="T6" fmla="*/ 820 w 1751"/>
                  <a:gd name="T7" fmla="*/ 968 h 2570"/>
                  <a:gd name="T8" fmla="*/ 1434 w 1751"/>
                  <a:gd name="T9" fmla="*/ 577 h 2570"/>
                  <a:gd name="T10" fmla="*/ 820 w 1751"/>
                  <a:gd name="T11" fmla="*/ 968 h 2570"/>
                  <a:gd name="T12" fmla="*/ 782 w 1751"/>
                  <a:gd name="T13" fmla="*/ 875 h 2570"/>
                  <a:gd name="T14" fmla="*/ 1396 w 1751"/>
                  <a:gd name="T15" fmla="*/ 503 h 2570"/>
                  <a:gd name="T16" fmla="*/ 782 w 1751"/>
                  <a:gd name="T17" fmla="*/ 875 h 2570"/>
                  <a:gd name="T18" fmla="*/ 428 w 1751"/>
                  <a:gd name="T19" fmla="*/ 856 h 2570"/>
                  <a:gd name="T20" fmla="*/ 1154 w 1751"/>
                  <a:gd name="T21" fmla="*/ 354 h 2570"/>
                  <a:gd name="T22" fmla="*/ 428 w 1751"/>
                  <a:gd name="T23" fmla="*/ 856 h 2570"/>
                  <a:gd name="T24" fmla="*/ 1303 w 1751"/>
                  <a:gd name="T25" fmla="*/ 0 h 2570"/>
                  <a:gd name="T26" fmla="*/ 130 w 1751"/>
                  <a:gd name="T27" fmla="*/ 968 h 2570"/>
                  <a:gd name="T28" fmla="*/ 317 w 1751"/>
                  <a:gd name="T29" fmla="*/ 1303 h 2570"/>
                  <a:gd name="T30" fmla="*/ 373 w 1751"/>
                  <a:gd name="T31" fmla="*/ 1415 h 2570"/>
                  <a:gd name="T32" fmla="*/ 447 w 1751"/>
                  <a:gd name="T33" fmla="*/ 1527 h 2570"/>
                  <a:gd name="T34" fmla="*/ 503 w 1751"/>
                  <a:gd name="T35" fmla="*/ 1639 h 2570"/>
                  <a:gd name="T36" fmla="*/ 559 w 1751"/>
                  <a:gd name="T37" fmla="*/ 1769 h 2570"/>
                  <a:gd name="T38" fmla="*/ 633 w 1751"/>
                  <a:gd name="T39" fmla="*/ 1880 h 2570"/>
                  <a:gd name="T40" fmla="*/ 745 w 1751"/>
                  <a:gd name="T41" fmla="*/ 2122 h 2570"/>
                  <a:gd name="T42" fmla="*/ 820 w 1751"/>
                  <a:gd name="T43" fmla="*/ 2234 h 2570"/>
                  <a:gd name="T44" fmla="*/ 875 w 1751"/>
                  <a:gd name="T45" fmla="*/ 2346 h 2570"/>
                  <a:gd name="T46" fmla="*/ 931 w 1751"/>
                  <a:gd name="T47" fmla="*/ 2476 h 2570"/>
                  <a:gd name="T48" fmla="*/ 987 w 1751"/>
                  <a:gd name="T49" fmla="*/ 2569 h 2570"/>
                  <a:gd name="T50" fmla="*/ 987 w 1751"/>
                  <a:gd name="T51" fmla="*/ 2216 h 2570"/>
                  <a:gd name="T52" fmla="*/ 987 w 1751"/>
                  <a:gd name="T53" fmla="*/ 2216 h 2570"/>
                  <a:gd name="T54" fmla="*/ 969 w 1751"/>
                  <a:gd name="T55" fmla="*/ 2178 h 2570"/>
                  <a:gd name="T56" fmla="*/ 987 w 1751"/>
                  <a:gd name="T57" fmla="*/ 2104 h 2570"/>
                  <a:gd name="T58" fmla="*/ 931 w 1751"/>
                  <a:gd name="T59" fmla="*/ 2085 h 2570"/>
                  <a:gd name="T60" fmla="*/ 987 w 1751"/>
                  <a:gd name="T61" fmla="*/ 1993 h 2570"/>
                  <a:gd name="T62" fmla="*/ 875 w 1751"/>
                  <a:gd name="T63" fmla="*/ 2011 h 2570"/>
                  <a:gd name="T64" fmla="*/ 987 w 1751"/>
                  <a:gd name="T65" fmla="*/ 1880 h 2570"/>
                  <a:gd name="T66" fmla="*/ 838 w 1751"/>
                  <a:gd name="T67" fmla="*/ 1918 h 2570"/>
                  <a:gd name="T68" fmla="*/ 987 w 1751"/>
                  <a:gd name="T69" fmla="*/ 1788 h 2570"/>
                  <a:gd name="T70" fmla="*/ 782 w 1751"/>
                  <a:gd name="T71" fmla="*/ 1844 h 2570"/>
                  <a:gd name="T72" fmla="*/ 987 w 1751"/>
                  <a:gd name="T73" fmla="*/ 1676 h 2570"/>
                  <a:gd name="T74" fmla="*/ 745 w 1751"/>
                  <a:gd name="T75" fmla="*/ 1750 h 2570"/>
                  <a:gd name="T76" fmla="*/ 987 w 1751"/>
                  <a:gd name="T77" fmla="*/ 1564 h 2570"/>
                  <a:gd name="T78" fmla="*/ 708 w 1751"/>
                  <a:gd name="T79" fmla="*/ 1657 h 2570"/>
                  <a:gd name="T80" fmla="*/ 987 w 1751"/>
                  <a:gd name="T81" fmla="*/ 1452 h 2570"/>
                  <a:gd name="T82" fmla="*/ 615 w 1751"/>
                  <a:gd name="T83" fmla="*/ 1490 h 2570"/>
                  <a:gd name="T84" fmla="*/ 987 w 1751"/>
                  <a:gd name="T85" fmla="*/ 1248 h 2570"/>
                  <a:gd name="T86" fmla="*/ 949 w 1751"/>
                  <a:gd name="T87" fmla="*/ 1210 h 2570"/>
                  <a:gd name="T88" fmla="*/ 987 w 1751"/>
                  <a:gd name="T89" fmla="*/ 1136 h 2570"/>
                  <a:gd name="T90" fmla="*/ 913 w 1751"/>
                  <a:gd name="T91" fmla="*/ 1136 h 2570"/>
                  <a:gd name="T92" fmla="*/ 987 w 1751"/>
                  <a:gd name="T93" fmla="*/ 1024 h 2570"/>
                  <a:gd name="T94" fmla="*/ 857 w 1751"/>
                  <a:gd name="T95" fmla="*/ 1043 h 2570"/>
                  <a:gd name="T96" fmla="*/ 1471 w 1751"/>
                  <a:gd name="T97" fmla="*/ 670 h 2570"/>
                  <a:gd name="T98" fmla="*/ 1154 w 1751"/>
                  <a:gd name="T99" fmla="*/ 894 h 2570"/>
                  <a:gd name="T100" fmla="*/ 1527 w 1751"/>
                  <a:gd name="T101" fmla="*/ 745 h 2570"/>
                  <a:gd name="T102" fmla="*/ 1359 w 1751"/>
                  <a:gd name="T103" fmla="*/ 894 h 2570"/>
                  <a:gd name="T104" fmla="*/ 1564 w 1751"/>
                  <a:gd name="T105" fmla="*/ 838 h 2570"/>
                  <a:gd name="T106" fmla="*/ 1564 w 1751"/>
                  <a:gd name="T107" fmla="*/ 894 h 2570"/>
                  <a:gd name="T108" fmla="*/ 1750 w 1751"/>
                  <a:gd name="T109" fmla="*/ 875 h 2570"/>
                  <a:gd name="T110" fmla="*/ 559 w 1751"/>
                  <a:gd name="T111" fmla="*/ 1434 h 2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51" h="2570">
                    <a:moveTo>
                      <a:pt x="559" y="1434"/>
                    </a:moveTo>
                    <a:lnTo>
                      <a:pt x="559" y="1434"/>
                    </a:lnTo>
                    <a:cubicBezTo>
                      <a:pt x="354" y="1043"/>
                      <a:pt x="354" y="1043"/>
                      <a:pt x="354" y="1043"/>
                    </a:cubicBezTo>
                    <a:cubicBezTo>
                      <a:pt x="689" y="856"/>
                      <a:pt x="689" y="856"/>
                      <a:pt x="689" y="856"/>
                    </a:cubicBezTo>
                    <a:cubicBezTo>
                      <a:pt x="894" y="1248"/>
                      <a:pt x="894" y="1248"/>
                      <a:pt x="894" y="1248"/>
                    </a:cubicBezTo>
                    <a:cubicBezTo>
                      <a:pt x="559" y="1434"/>
                      <a:pt x="559" y="1434"/>
                      <a:pt x="559" y="1434"/>
                    </a:cubicBezTo>
                    <a:lnTo>
                      <a:pt x="820" y="968"/>
                    </a:lnTo>
                    <a:lnTo>
                      <a:pt x="820" y="968"/>
                    </a:lnTo>
                    <a:cubicBezTo>
                      <a:pt x="801" y="912"/>
                      <a:pt x="801" y="912"/>
                      <a:pt x="801" y="912"/>
                    </a:cubicBezTo>
                    <a:cubicBezTo>
                      <a:pt x="1434" y="577"/>
                      <a:pt x="1434" y="577"/>
                      <a:pt x="1434" y="577"/>
                    </a:cubicBezTo>
                    <a:cubicBezTo>
                      <a:pt x="1452" y="614"/>
                      <a:pt x="1452" y="614"/>
                      <a:pt x="1452" y="614"/>
                    </a:cubicBezTo>
                    <a:cubicBezTo>
                      <a:pt x="820" y="968"/>
                      <a:pt x="820" y="968"/>
                      <a:pt x="820" y="968"/>
                    </a:cubicBezTo>
                    <a:lnTo>
                      <a:pt x="782" y="875"/>
                    </a:lnTo>
                    <a:lnTo>
                      <a:pt x="782" y="875"/>
                    </a:lnTo>
                    <a:cubicBezTo>
                      <a:pt x="745" y="838"/>
                      <a:pt x="745" y="838"/>
                      <a:pt x="745" y="838"/>
                    </a:cubicBezTo>
                    <a:cubicBezTo>
                      <a:pt x="1396" y="503"/>
                      <a:pt x="1396" y="503"/>
                      <a:pt x="1396" y="503"/>
                    </a:cubicBezTo>
                    <a:cubicBezTo>
                      <a:pt x="1415" y="540"/>
                      <a:pt x="1415" y="540"/>
                      <a:pt x="1415" y="540"/>
                    </a:cubicBezTo>
                    <a:cubicBezTo>
                      <a:pt x="782" y="875"/>
                      <a:pt x="782" y="875"/>
                      <a:pt x="782" y="875"/>
                    </a:cubicBezTo>
                    <a:lnTo>
                      <a:pt x="428" y="856"/>
                    </a:lnTo>
                    <a:lnTo>
                      <a:pt x="428" y="856"/>
                    </a:lnTo>
                    <a:cubicBezTo>
                      <a:pt x="391" y="763"/>
                      <a:pt x="391" y="763"/>
                      <a:pt x="391" y="763"/>
                    </a:cubicBezTo>
                    <a:cubicBezTo>
                      <a:pt x="1154" y="354"/>
                      <a:pt x="1154" y="354"/>
                      <a:pt x="1154" y="354"/>
                    </a:cubicBezTo>
                    <a:cubicBezTo>
                      <a:pt x="1210" y="447"/>
                      <a:pt x="1210" y="447"/>
                      <a:pt x="1210" y="447"/>
                    </a:cubicBezTo>
                    <a:cubicBezTo>
                      <a:pt x="428" y="856"/>
                      <a:pt x="428" y="856"/>
                      <a:pt x="428" y="856"/>
                    </a:cubicBezTo>
                    <a:lnTo>
                      <a:pt x="1303" y="0"/>
                    </a:lnTo>
                    <a:lnTo>
                      <a:pt x="1303" y="0"/>
                    </a:lnTo>
                    <a:cubicBezTo>
                      <a:pt x="0" y="689"/>
                      <a:pt x="0" y="689"/>
                      <a:pt x="0" y="689"/>
                    </a:cubicBezTo>
                    <a:cubicBezTo>
                      <a:pt x="130" y="968"/>
                      <a:pt x="130" y="968"/>
                      <a:pt x="130" y="968"/>
                    </a:cubicBezTo>
                    <a:cubicBezTo>
                      <a:pt x="168" y="1024"/>
                      <a:pt x="168" y="1024"/>
                      <a:pt x="168" y="1024"/>
                    </a:cubicBezTo>
                    <a:cubicBezTo>
                      <a:pt x="317" y="1303"/>
                      <a:pt x="317" y="1303"/>
                      <a:pt x="317" y="1303"/>
                    </a:cubicBezTo>
                    <a:cubicBezTo>
                      <a:pt x="354" y="1359"/>
                      <a:pt x="354" y="1359"/>
                      <a:pt x="354" y="1359"/>
                    </a:cubicBezTo>
                    <a:cubicBezTo>
                      <a:pt x="373" y="1415"/>
                      <a:pt x="373" y="1415"/>
                      <a:pt x="373" y="1415"/>
                    </a:cubicBezTo>
                    <a:cubicBezTo>
                      <a:pt x="410" y="1471"/>
                      <a:pt x="410" y="1471"/>
                      <a:pt x="410" y="1471"/>
                    </a:cubicBezTo>
                    <a:cubicBezTo>
                      <a:pt x="447" y="1527"/>
                      <a:pt x="447" y="1527"/>
                      <a:pt x="447" y="1527"/>
                    </a:cubicBezTo>
                    <a:cubicBezTo>
                      <a:pt x="466" y="1583"/>
                      <a:pt x="466" y="1583"/>
                      <a:pt x="466" y="1583"/>
                    </a:cubicBezTo>
                    <a:cubicBezTo>
                      <a:pt x="503" y="1639"/>
                      <a:pt x="503" y="1639"/>
                      <a:pt x="503" y="1639"/>
                    </a:cubicBezTo>
                    <a:cubicBezTo>
                      <a:pt x="540" y="1713"/>
                      <a:pt x="540" y="1713"/>
                      <a:pt x="540" y="1713"/>
                    </a:cubicBezTo>
                    <a:cubicBezTo>
                      <a:pt x="559" y="1769"/>
                      <a:pt x="559" y="1769"/>
                      <a:pt x="559" y="1769"/>
                    </a:cubicBezTo>
                    <a:cubicBezTo>
                      <a:pt x="596" y="1824"/>
                      <a:pt x="596" y="1824"/>
                      <a:pt x="596" y="1824"/>
                    </a:cubicBezTo>
                    <a:cubicBezTo>
                      <a:pt x="633" y="1880"/>
                      <a:pt x="633" y="1880"/>
                      <a:pt x="633" y="1880"/>
                    </a:cubicBezTo>
                    <a:cubicBezTo>
                      <a:pt x="652" y="1936"/>
                      <a:pt x="652" y="1936"/>
                      <a:pt x="652" y="1936"/>
                    </a:cubicBezTo>
                    <a:cubicBezTo>
                      <a:pt x="745" y="2122"/>
                      <a:pt x="745" y="2122"/>
                      <a:pt x="745" y="2122"/>
                    </a:cubicBezTo>
                    <a:cubicBezTo>
                      <a:pt x="782" y="2178"/>
                      <a:pt x="782" y="2178"/>
                      <a:pt x="782" y="2178"/>
                    </a:cubicBezTo>
                    <a:cubicBezTo>
                      <a:pt x="820" y="2234"/>
                      <a:pt x="820" y="2234"/>
                      <a:pt x="820" y="2234"/>
                    </a:cubicBezTo>
                    <a:cubicBezTo>
                      <a:pt x="838" y="2290"/>
                      <a:pt x="838" y="2290"/>
                      <a:pt x="838" y="2290"/>
                    </a:cubicBezTo>
                    <a:cubicBezTo>
                      <a:pt x="875" y="2346"/>
                      <a:pt x="875" y="2346"/>
                      <a:pt x="875" y="2346"/>
                    </a:cubicBezTo>
                    <a:cubicBezTo>
                      <a:pt x="913" y="2420"/>
                      <a:pt x="913" y="2420"/>
                      <a:pt x="913" y="2420"/>
                    </a:cubicBezTo>
                    <a:cubicBezTo>
                      <a:pt x="931" y="2476"/>
                      <a:pt x="931" y="2476"/>
                      <a:pt x="931" y="2476"/>
                    </a:cubicBezTo>
                    <a:cubicBezTo>
                      <a:pt x="969" y="2532"/>
                      <a:pt x="969" y="2532"/>
                      <a:pt x="969" y="2532"/>
                    </a:cubicBezTo>
                    <a:cubicBezTo>
                      <a:pt x="987" y="2569"/>
                      <a:pt x="987" y="2569"/>
                      <a:pt x="987" y="2569"/>
                    </a:cubicBezTo>
                    <a:lnTo>
                      <a:pt x="987" y="2569"/>
                    </a:lnTo>
                    <a:cubicBezTo>
                      <a:pt x="987" y="2216"/>
                      <a:pt x="987" y="2216"/>
                      <a:pt x="987" y="2216"/>
                    </a:cubicBezTo>
                    <a:lnTo>
                      <a:pt x="987" y="2216"/>
                    </a:lnTo>
                    <a:lnTo>
                      <a:pt x="987" y="2216"/>
                    </a:lnTo>
                    <a:cubicBezTo>
                      <a:pt x="987" y="2160"/>
                      <a:pt x="987" y="2160"/>
                      <a:pt x="987" y="2160"/>
                    </a:cubicBezTo>
                    <a:cubicBezTo>
                      <a:pt x="969" y="2178"/>
                      <a:pt x="969" y="2178"/>
                      <a:pt x="969" y="2178"/>
                    </a:cubicBezTo>
                    <a:cubicBezTo>
                      <a:pt x="949" y="2122"/>
                      <a:pt x="949" y="2122"/>
                      <a:pt x="949" y="2122"/>
                    </a:cubicBezTo>
                    <a:cubicBezTo>
                      <a:pt x="987" y="2104"/>
                      <a:pt x="987" y="2104"/>
                      <a:pt x="987" y="2104"/>
                    </a:cubicBezTo>
                    <a:cubicBezTo>
                      <a:pt x="987" y="2048"/>
                      <a:pt x="987" y="2048"/>
                      <a:pt x="987" y="2048"/>
                    </a:cubicBezTo>
                    <a:cubicBezTo>
                      <a:pt x="931" y="2085"/>
                      <a:pt x="931" y="2085"/>
                      <a:pt x="931" y="2085"/>
                    </a:cubicBezTo>
                    <a:cubicBezTo>
                      <a:pt x="894" y="2048"/>
                      <a:pt x="894" y="2048"/>
                      <a:pt x="894" y="2048"/>
                    </a:cubicBezTo>
                    <a:cubicBezTo>
                      <a:pt x="987" y="1993"/>
                      <a:pt x="987" y="1993"/>
                      <a:pt x="987" y="1993"/>
                    </a:cubicBezTo>
                    <a:cubicBezTo>
                      <a:pt x="987" y="1936"/>
                      <a:pt x="987" y="1936"/>
                      <a:pt x="987" y="1936"/>
                    </a:cubicBezTo>
                    <a:cubicBezTo>
                      <a:pt x="875" y="2011"/>
                      <a:pt x="875" y="2011"/>
                      <a:pt x="875" y="2011"/>
                    </a:cubicBezTo>
                    <a:cubicBezTo>
                      <a:pt x="857" y="1955"/>
                      <a:pt x="857" y="1955"/>
                      <a:pt x="857" y="1955"/>
                    </a:cubicBezTo>
                    <a:cubicBezTo>
                      <a:pt x="987" y="1880"/>
                      <a:pt x="987" y="1880"/>
                      <a:pt x="987" y="1880"/>
                    </a:cubicBezTo>
                    <a:cubicBezTo>
                      <a:pt x="987" y="1824"/>
                      <a:pt x="987" y="1824"/>
                      <a:pt x="987" y="1824"/>
                    </a:cubicBezTo>
                    <a:cubicBezTo>
                      <a:pt x="838" y="1918"/>
                      <a:pt x="838" y="1918"/>
                      <a:pt x="838" y="1918"/>
                    </a:cubicBezTo>
                    <a:cubicBezTo>
                      <a:pt x="820" y="1880"/>
                      <a:pt x="820" y="1880"/>
                      <a:pt x="820" y="1880"/>
                    </a:cubicBezTo>
                    <a:cubicBezTo>
                      <a:pt x="987" y="1788"/>
                      <a:pt x="987" y="1788"/>
                      <a:pt x="987" y="1788"/>
                    </a:cubicBezTo>
                    <a:cubicBezTo>
                      <a:pt x="987" y="1732"/>
                      <a:pt x="987" y="1732"/>
                      <a:pt x="987" y="1732"/>
                    </a:cubicBezTo>
                    <a:cubicBezTo>
                      <a:pt x="782" y="1844"/>
                      <a:pt x="782" y="1844"/>
                      <a:pt x="782" y="1844"/>
                    </a:cubicBezTo>
                    <a:cubicBezTo>
                      <a:pt x="764" y="1788"/>
                      <a:pt x="764" y="1788"/>
                      <a:pt x="764" y="1788"/>
                    </a:cubicBezTo>
                    <a:cubicBezTo>
                      <a:pt x="987" y="1676"/>
                      <a:pt x="987" y="1676"/>
                      <a:pt x="987" y="1676"/>
                    </a:cubicBezTo>
                    <a:cubicBezTo>
                      <a:pt x="987" y="1620"/>
                      <a:pt x="987" y="1620"/>
                      <a:pt x="987" y="1620"/>
                    </a:cubicBezTo>
                    <a:cubicBezTo>
                      <a:pt x="745" y="1750"/>
                      <a:pt x="745" y="1750"/>
                      <a:pt x="745" y="1750"/>
                    </a:cubicBezTo>
                    <a:cubicBezTo>
                      <a:pt x="726" y="1713"/>
                      <a:pt x="726" y="1713"/>
                      <a:pt x="726" y="1713"/>
                    </a:cubicBezTo>
                    <a:cubicBezTo>
                      <a:pt x="987" y="1564"/>
                      <a:pt x="987" y="1564"/>
                      <a:pt x="987" y="1564"/>
                    </a:cubicBezTo>
                    <a:cubicBezTo>
                      <a:pt x="987" y="1508"/>
                      <a:pt x="987" y="1508"/>
                      <a:pt x="987" y="1508"/>
                    </a:cubicBezTo>
                    <a:cubicBezTo>
                      <a:pt x="708" y="1657"/>
                      <a:pt x="708" y="1657"/>
                      <a:pt x="708" y="1657"/>
                    </a:cubicBezTo>
                    <a:cubicBezTo>
                      <a:pt x="671" y="1620"/>
                      <a:pt x="671" y="1620"/>
                      <a:pt x="671" y="1620"/>
                    </a:cubicBezTo>
                    <a:cubicBezTo>
                      <a:pt x="987" y="1452"/>
                      <a:pt x="987" y="1452"/>
                      <a:pt x="987" y="1452"/>
                    </a:cubicBezTo>
                    <a:cubicBezTo>
                      <a:pt x="987" y="1303"/>
                      <a:pt x="987" y="1303"/>
                      <a:pt x="987" y="1303"/>
                    </a:cubicBezTo>
                    <a:cubicBezTo>
                      <a:pt x="615" y="1490"/>
                      <a:pt x="615" y="1490"/>
                      <a:pt x="615" y="1490"/>
                    </a:cubicBezTo>
                    <a:cubicBezTo>
                      <a:pt x="596" y="1452"/>
                      <a:pt x="596" y="1452"/>
                      <a:pt x="596" y="1452"/>
                    </a:cubicBezTo>
                    <a:cubicBezTo>
                      <a:pt x="987" y="1248"/>
                      <a:pt x="987" y="1248"/>
                      <a:pt x="987" y="1248"/>
                    </a:cubicBezTo>
                    <a:cubicBezTo>
                      <a:pt x="987" y="1192"/>
                      <a:pt x="987" y="1192"/>
                      <a:pt x="987" y="1192"/>
                    </a:cubicBezTo>
                    <a:cubicBezTo>
                      <a:pt x="949" y="1210"/>
                      <a:pt x="949" y="1210"/>
                      <a:pt x="949" y="1210"/>
                    </a:cubicBezTo>
                    <a:cubicBezTo>
                      <a:pt x="931" y="1173"/>
                      <a:pt x="931" y="1173"/>
                      <a:pt x="931" y="1173"/>
                    </a:cubicBezTo>
                    <a:cubicBezTo>
                      <a:pt x="987" y="1136"/>
                      <a:pt x="987" y="1136"/>
                      <a:pt x="987" y="1136"/>
                    </a:cubicBezTo>
                    <a:cubicBezTo>
                      <a:pt x="987" y="1080"/>
                      <a:pt x="987" y="1080"/>
                      <a:pt x="987" y="1080"/>
                    </a:cubicBezTo>
                    <a:cubicBezTo>
                      <a:pt x="913" y="1136"/>
                      <a:pt x="913" y="1136"/>
                      <a:pt x="913" y="1136"/>
                    </a:cubicBezTo>
                    <a:cubicBezTo>
                      <a:pt x="894" y="1080"/>
                      <a:pt x="894" y="1080"/>
                      <a:pt x="894" y="1080"/>
                    </a:cubicBezTo>
                    <a:cubicBezTo>
                      <a:pt x="987" y="1024"/>
                      <a:pt x="987" y="1024"/>
                      <a:pt x="987" y="1024"/>
                    </a:cubicBezTo>
                    <a:cubicBezTo>
                      <a:pt x="1005" y="1005"/>
                      <a:pt x="1005" y="987"/>
                      <a:pt x="1024" y="968"/>
                    </a:cubicBezTo>
                    <a:cubicBezTo>
                      <a:pt x="857" y="1043"/>
                      <a:pt x="857" y="1043"/>
                      <a:pt x="857" y="1043"/>
                    </a:cubicBezTo>
                    <a:cubicBezTo>
                      <a:pt x="838" y="1005"/>
                      <a:pt x="838" y="1005"/>
                      <a:pt x="838" y="1005"/>
                    </a:cubicBezTo>
                    <a:cubicBezTo>
                      <a:pt x="1471" y="670"/>
                      <a:pt x="1471" y="670"/>
                      <a:pt x="1471" y="670"/>
                    </a:cubicBezTo>
                    <a:cubicBezTo>
                      <a:pt x="1490" y="707"/>
                      <a:pt x="1490" y="707"/>
                      <a:pt x="1490" y="707"/>
                    </a:cubicBezTo>
                    <a:cubicBezTo>
                      <a:pt x="1154" y="894"/>
                      <a:pt x="1154" y="894"/>
                      <a:pt x="1154" y="894"/>
                    </a:cubicBezTo>
                    <a:cubicBezTo>
                      <a:pt x="1247" y="894"/>
                      <a:pt x="1247" y="894"/>
                      <a:pt x="1247" y="894"/>
                    </a:cubicBezTo>
                    <a:cubicBezTo>
                      <a:pt x="1527" y="745"/>
                      <a:pt x="1527" y="745"/>
                      <a:pt x="1527" y="745"/>
                    </a:cubicBezTo>
                    <a:cubicBezTo>
                      <a:pt x="1545" y="782"/>
                      <a:pt x="1545" y="782"/>
                      <a:pt x="1545" y="782"/>
                    </a:cubicBezTo>
                    <a:cubicBezTo>
                      <a:pt x="1359" y="894"/>
                      <a:pt x="1359" y="894"/>
                      <a:pt x="1359" y="894"/>
                    </a:cubicBezTo>
                    <a:cubicBezTo>
                      <a:pt x="1452" y="894"/>
                      <a:pt x="1452" y="894"/>
                      <a:pt x="1452" y="894"/>
                    </a:cubicBezTo>
                    <a:cubicBezTo>
                      <a:pt x="1564" y="838"/>
                      <a:pt x="1564" y="838"/>
                      <a:pt x="1564" y="838"/>
                    </a:cubicBezTo>
                    <a:cubicBezTo>
                      <a:pt x="1583" y="875"/>
                      <a:pt x="1583" y="875"/>
                      <a:pt x="1583" y="875"/>
                    </a:cubicBezTo>
                    <a:cubicBezTo>
                      <a:pt x="1564" y="894"/>
                      <a:pt x="1564" y="894"/>
                      <a:pt x="1564" y="894"/>
                    </a:cubicBezTo>
                    <a:cubicBezTo>
                      <a:pt x="1750" y="894"/>
                      <a:pt x="1750" y="894"/>
                      <a:pt x="1750" y="894"/>
                    </a:cubicBezTo>
                    <a:cubicBezTo>
                      <a:pt x="1750" y="875"/>
                      <a:pt x="1750" y="875"/>
                      <a:pt x="1750" y="875"/>
                    </a:cubicBezTo>
                    <a:cubicBezTo>
                      <a:pt x="1303" y="0"/>
                      <a:pt x="1303" y="0"/>
                      <a:pt x="1303" y="0"/>
                    </a:cubicBezTo>
                    <a:lnTo>
                      <a:pt x="559" y="1434"/>
                    </a:lnTo>
                  </a:path>
                </a:pathLst>
              </a:custGeom>
              <a:solidFill>
                <a:srgbClr val="E1E6E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10" name="Freeform: Shape 139"/>
              <p:cNvSpPr/>
              <p:nvPr/>
            </p:nvSpPr>
            <p:spPr bwMode="auto">
              <a:xfrm>
                <a:off x="6869113" y="2062163"/>
                <a:ext cx="295275" cy="180975"/>
              </a:xfrm>
              <a:custGeom>
                <a:avLst/>
                <a:gdLst>
                  <a:gd name="T0" fmla="*/ 763 w 820"/>
                  <a:gd name="T1" fmla="*/ 0 h 503"/>
                  <a:gd name="T2" fmla="*/ 0 w 820"/>
                  <a:gd name="T3" fmla="*/ 409 h 503"/>
                  <a:gd name="T4" fmla="*/ 37 w 820"/>
                  <a:gd name="T5" fmla="*/ 502 h 503"/>
                  <a:gd name="T6" fmla="*/ 819 w 820"/>
                  <a:gd name="T7" fmla="*/ 93 h 503"/>
                  <a:gd name="T8" fmla="*/ 763 w 820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503">
                    <a:moveTo>
                      <a:pt x="763" y="0"/>
                    </a:moveTo>
                    <a:lnTo>
                      <a:pt x="0" y="409"/>
                    </a:lnTo>
                    <a:lnTo>
                      <a:pt x="37" y="502"/>
                    </a:lnTo>
                    <a:lnTo>
                      <a:pt x="819" y="93"/>
                    </a:lnTo>
                    <a:lnTo>
                      <a:pt x="763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11" name="Freeform: Shape 140"/>
              <p:cNvSpPr/>
              <p:nvPr/>
            </p:nvSpPr>
            <p:spPr bwMode="auto">
              <a:xfrm>
                <a:off x="6869113" y="2062163"/>
                <a:ext cx="295275" cy="180975"/>
              </a:xfrm>
              <a:custGeom>
                <a:avLst/>
                <a:gdLst>
                  <a:gd name="T0" fmla="*/ 763 w 820"/>
                  <a:gd name="T1" fmla="*/ 0 h 503"/>
                  <a:gd name="T2" fmla="*/ 0 w 820"/>
                  <a:gd name="T3" fmla="*/ 409 h 503"/>
                  <a:gd name="T4" fmla="*/ 37 w 820"/>
                  <a:gd name="T5" fmla="*/ 502 h 503"/>
                  <a:gd name="T6" fmla="*/ 819 w 820"/>
                  <a:gd name="T7" fmla="*/ 93 h 503"/>
                  <a:gd name="T8" fmla="*/ 763 w 820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503">
                    <a:moveTo>
                      <a:pt x="763" y="0"/>
                    </a:moveTo>
                    <a:lnTo>
                      <a:pt x="0" y="409"/>
                    </a:lnTo>
                    <a:lnTo>
                      <a:pt x="37" y="502"/>
                    </a:lnTo>
                    <a:lnTo>
                      <a:pt x="819" y="93"/>
                    </a:lnTo>
                    <a:lnTo>
                      <a:pt x="763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12" name="Freeform: Shape 141"/>
              <p:cNvSpPr/>
              <p:nvPr/>
            </p:nvSpPr>
            <p:spPr bwMode="auto">
              <a:xfrm>
                <a:off x="6997700" y="2116138"/>
                <a:ext cx="241300" cy="134937"/>
              </a:xfrm>
              <a:custGeom>
                <a:avLst/>
                <a:gdLst>
                  <a:gd name="T0" fmla="*/ 651 w 671"/>
                  <a:gd name="T1" fmla="*/ 0 h 373"/>
                  <a:gd name="T2" fmla="*/ 0 w 671"/>
                  <a:gd name="T3" fmla="*/ 335 h 373"/>
                  <a:gd name="T4" fmla="*/ 37 w 671"/>
                  <a:gd name="T5" fmla="*/ 372 h 373"/>
                  <a:gd name="T6" fmla="*/ 670 w 671"/>
                  <a:gd name="T7" fmla="*/ 37 h 373"/>
                  <a:gd name="T8" fmla="*/ 651 w 671"/>
                  <a:gd name="T9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373">
                    <a:moveTo>
                      <a:pt x="651" y="0"/>
                    </a:moveTo>
                    <a:lnTo>
                      <a:pt x="0" y="335"/>
                    </a:lnTo>
                    <a:lnTo>
                      <a:pt x="37" y="372"/>
                    </a:lnTo>
                    <a:lnTo>
                      <a:pt x="670" y="37"/>
                    </a:lnTo>
                    <a:lnTo>
                      <a:pt x="651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13" name="Freeform: Shape 142"/>
              <p:cNvSpPr/>
              <p:nvPr/>
            </p:nvSpPr>
            <p:spPr bwMode="auto">
              <a:xfrm>
                <a:off x="6997700" y="2116138"/>
                <a:ext cx="241300" cy="134937"/>
              </a:xfrm>
              <a:custGeom>
                <a:avLst/>
                <a:gdLst>
                  <a:gd name="T0" fmla="*/ 651 w 671"/>
                  <a:gd name="T1" fmla="*/ 0 h 373"/>
                  <a:gd name="T2" fmla="*/ 0 w 671"/>
                  <a:gd name="T3" fmla="*/ 335 h 373"/>
                  <a:gd name="T4" fmla="*/ 37 w 671"/>
                  <a:gd name="T5" fmla="*/ 372 h 373"/>
                  <a:gd name="T6" fmla="*/ 670 w 671"/>
                  <a:gd name="T7" fmla="*/ 37 h 373"/>
                  <a:gd name="T8" fmla="*/ 651 w 671"/>
                  <a:gd name="T9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373">
                    <a:moveTo>
                      <a:pt x="651" y="0"/>
                    </a:moveTo>
                    <a:lnTo>
                      <a:pt x="0" y="335"/>
                    </a:lnTo>
                    <a:lnTo>
                      <a:pt x="37" y="372"/>
                    </a:lnTo>
                    <a:lnTo>
                      <a:pt x="670" y="37"/>
                    </a:lnTo>
                    <a:lnTo>
                      <a:pt x="651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14" name="Freeform: Shape 143"/>
              <p:cNvSpPr/>
              <p:nvPr/>
            </p:nvSpPr>
            <p:spPr bwMode="auto">
              <a:xfrm>
                <a:off x="6856413" y="2243138"/>
                <a:ext cx="195262" cy="207962"/>
              </a:xfrm>
              <a:custGeom>
                <a:avLst/>
                <a:gdLst>
                  <a:gd name="T0" fmla="*/ 335 w 541"/>
                  <a:gd name="T1" fmla="*/ 0 h 579"/>
                  <a:gd name="T2" fmla="*/ 0 w 541"/>
                  <a:gd name="T3" fmla="*/ 187 h 579"/>
                  <a:gd name="T4" fmla="*/ 205 w 541"/>
                  <a:gd name="T5" fmla="*/ 578 h 579"/>
                  <a:gd name="T6" fmla="*/ 540 w 541"/>
                  <a:gd name="T7" fmla="*/ 392 h 579"/>
                  <a:gd name="T8" fmla="*/ 335 w 541"/>
                  <a:gd name="T9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1" h="579">
                    <a:moveTo>
                      <a:pt x="335" y="0"/>
                    </a:moveTo>
                    <a:lnTo>
                      <a:pt x="0" y="187"/>
                    </a:lnTo>
                    <a:lnTo>
                      <a:pt x="205" y="578"/>
                    </a:lnTo>
                    <a:lnTo>
                      <a:pt x="540" y="392"/>
                    </a:lnTo>
                    <a:lnTo>
                      <a:pt x="335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15" name="Freeform: Shape 144"/>
              <p:cNvSpPr/>
              <p:nvPr/>
            </p:nvSpPr>
            <p:spPr bwMode="auto">
              <a:xfrm>
                <a:off x="6856413" y="2243138"/>
                <a:ext cx="195262" cy="207962"/>
              </a:xfrm>
              <a:custGeom>
                <a:avLst/>
                <a:gdLst>
                  <a:gd name="T0" fmla="*/ 335 w 541"/>
                  <a:gd name="T1" fmla="*/ 0 h 579"/>
                  <a:gd name="T2" fmla="*/ 0 w 541"/>
                  <a:gd name="T3" fmla="*/ 187 h 579"/>
                  <a:gd name="T4" fmla="*/ 205 w 541"/>
                  <a:gd name="T5" fmla="*/ 578 h 579"/>
                  <a:gd name="T6" fmla="*/ 540 w 541"/>
                  <a:gd name="T7" fmla="*/ 392 h 579"/>
                  <a:gd name="T8" fmla="*/ 335 w 541"/>
                  <a:gd name="T9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1" h="579">
                    <a:moveTo>
                      <a:pt x="335" y="0"/>
                    </a:moveTo>
                    <a:lnTo>
                      <a:pt x="0" y="187"/>
                    </a:lnTo>
                    <a:lnTo>
                      <a:pt x="205" y="578"/>
                    </a:lnTo>
                    <a:lnTo>
                      <a:pt x="540" y="392"/>
                    </a:lnTo>
                    <a:lnTo>
                      <a:pt x="335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16" name="Freeform: Shape 145"/>
              <p:cNvSpPr/>
              <p:nvPr/>
            </p:nvSpPr>
            <p:spPr bwMode="auto">
              <a:xfrm>
                <a:off x="7016750" y="2143125"/>
                <a:ext cx="234950" cy="141288"/>
              </a:xfrm>
              <a:custGeom>
                <a:avLst/>
                <a:gdLst>
                  <a:gd name="T0" fmla="*/ 633 w 652"/>
                  <a:gd name="T1" fmla="*/ 0 h 392"/>
                  <a:gd name="T2" fmla="*/ 0 w 652"/>
                  <a:gd name="T3" fmla="*/ 335 h 392"/>
                  <a:gd name="T4" fmla="*/ 19 w 652"/>
                  <a:gd name="T5" fmla="*/ 391 h 392"/>
                  <a:gd name="T6" fmla="*/ 651 w 652"/>
                  <a:gd name="T7" fmla="*/ 37 h 392"/>
                  <a:gd name="T8" fmla="*/ 633 w 652"/>
                  <a:gd name="T9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392">
                    <a:moveTo>
                      <a:pt x="633" y="0"/>
                    </a:moveTo>
                    <a:lnTo>
                      <a:pt x="0" y="335"/>
                    </a:lnTo>
                    <a:lnTo>
                      <a:pt x="19" y="391"/>
                    </a:lnTo>
                    <a:lnTo>
                      <a:pt x="651" y="37"/>
                    </a:lnTo>
                    <a:lnTo>
                      <a:pt x="633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17" name="Freeform: Shape 146"/>
              <p:cNvSpPr/>
              <p:nvPr/>
            </p:nvSpPr>
            <p:spPr bwMode="auto">
              <a:xfrm>
                <a:off x="7016750" y="2143125"/>
                <a:ext cx="234950" cy="141288"/>
              </a:xfrm>
              <a:custGeom>
                <a:avLst/>
                <a:gdLst>
                  <a:gd name="T0" fmla="*/ 633 w 652"/>
                  <a:gd name="T1" fmla="*/ 0 h 392"/>
                  <a:gd name="T2" fmla="*/ 0 w 652"/>
                  <a:gd name="T3" fmla="*/ 335 h 392"/>
                  <a:gd name="T4" fmla="*/ 19 w 652"/>
                  <a:gd name="T5" fmla="*/ 391 h 392"/>
                  <a:gd name="T6" fmla="*/ 651 w 652"/>
                  <a:gd name="T7" fmla="*/ 37 h 392"/>
                  <a:gd name="T8" fmla="*/ 633 w 652"/>
                  <a:gd name="T9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392">
                    <a:moveTo>
                      <a:pt x="633" y="0"/>
                    </a:moveTo>
                    <a:lnTo>
                      <a:pt x="0" y="335"/>
                    </a:lnTo>
                    <a:lnTo>
                      <a:pt x="19" y="391"/>
                    </a:lnTo>
                    <a:lnTo>
                      <a:pt x="651" y="37"/>
                    </a:lnTo>
                    <a:lnTo>
                      <a:pt x="633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18" name="Freeform: Shape 147"/>
              <p:cNvSpPr/>
              <p:nvPr/>
            </p:nvSpPr>
            <p:spPr bwMode="auto">
              <a:xfrm>
                <a:off x="7031038" y="2176463"/>
                <a:ext cx="234950" cy="134937"/>
              </a:xfrm>
              <a:custGeom>
                <a:avLst/>
                <a:gdLst>
                  <a:gd name="T0" fmla="*/ 633 w 653"/>
                  <a:gd name="T1" fmla="*/ 0 h 374"/>
                  <a:gd name="T2" fmla="*/ 633 w 653"/>
                  <a:gd name="T3" fmla="*/ 0 h 374"/>
                  <a:gd name="T4" fmla="*/ 0 w 653"/>
                  <a:gd name="T5" fmla="*/ 335 h 374"/>
                  <a:gd name="T6" fmla="*/ 19 w 653"/>
                  <a:gd name="T7" fmla="*/ 373 h 374"/>
                  <a:gd name="T8" fmla="*/ 186 w 653"/>
                  <a:gd name="T9" fmla="*/ 298 h 374"/>
                  <a:gd name="T10" fmla="*/ 316 w 653"/>
                  <a:gd name="T11" fmla="*/ 224 h 374"/>
                  <a:gd name="T12" fmla="*/ 316 w 653"/>
                  <a:gd name="T13" fmla="*/ 224 h 374"/>
                  <a:gd name="T14" fmla="*/ 652 w 653"/>
                  <a:gd name="T15" fmla="*/ 37 h 374"/>
                  <a:gd name="T16" fmla="*/ 633 w 653"/>
                  <a:gd name="T17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3" h="374">
                    <a:moveTo>
                      <a:pt x="633" y="0"/>
                    </a:moveTo>
                    <a:lnTo>
                      <a:pt x="633" y="0"/>
                    </a:lnTo>
                    <a:cubicBezTo>
                      <a:pt x="0" y="335"/>
                      <a:pt x="0" y="335"/>
                      <a:pt x="0" y="335"/>
                    </a:cubicBezTo>
                    <a:cubicBezTo>
                      <a:pt x="19" y="373"/>
                      <a:pt x="19" y="373"/>
                      <a:pt x="19" y="373"/>
                    </a:cubicBezTo>
                    <a:cubicBezTo>
                      <a:pt x="186" y="298"/>
                      <a:pt x="186" y="298"/>
                      <a:pt x="186" y="298"/>
                    </a:cubicBezTo>
                    <a:cubicBezTo>
                      <a:pt x="205" y="242"/>
                      <a:pt x="260" y="224"/>
                      <a:pt x="316" y="224"/>
                    </a:cubicBezTo>
                    <a:lnTo>
                      <a:pt x="316" y="224"/>
                    </a:lnTo>
                    <a:cubicBezTo>
                      <a:pt x="652" y="37"/>
                      <a:pt x="652" y="37"/>
                      <a:pt x="652" y="37"/>
                    </a:cubicBezTo>
                    <a:cubicBezTo>
                      <a:pt x="633" y="0"/>
                      <a:pt x="633" y="0"/>
                      <a:pt x="633" y="0"/>
                    </a:cubicBez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19" name="Freeform: Shape 148"/>
              <p:cNvSpPr/>
              <p:nvPr/>
            </p:nvSpPr>
            <p:spPr bwMode="auto">
              <a:xfrm>
                <a:off x="7050088" y="2203450"/>
                <a:ext cx="234950" cy="141288"/>
              </a:xfrm>
              <a:custGeom>
                <a:avLst/>
                <a:gdLst>
                  <a:gd name="T0" fmla="*/ 93 w 652"/>
                  <a:gd name="T1" fmla="*/ 279 h 392"/>
                  <a:gd name="T2" fmla="*/ 93 w 652"/>
                  <a:gd name="T3" fmla="*/ 279 h 392"/>
                  <a:gd name="T4" fmla="*/ 0 w 652"/>
                  <a:gd name="T5" fmla="*/ 335 h 392"/>
                  <a:gd name="T6" fmla="*/ 19 w 652"/>
                  <a:gd name="T7" fmla="*/ 391 h 392"/>
                  <a:gd name="T8" fmla="*/ 93 w 652"/>
                  <a:gd name="T9" fmla="*/ 335 h 392"/>
                  <a:gd name="T10" fmla="*/ 93 w 652"/>
                  <a:gd name="T11" fmla="*/ 298 h 392"/>
                  <a:gd name="T12" fmla="*/ 93 w 652"/>
                  <a:gd name="T13" fmla="*/ 298 h 392"/>
                  <a:gd name="T14" fmla="*/ 93 w 652"/>
                  <a:gd name="T15" fmla="*/ 298 h 392"/>
                  <a:gd name="T16" fmla="*/ 93 w 652"/>
                  <a:gd name="T17" fmla="*/ 279 h 392"/>
                  <a:gd name="T18" fmla="*/ 633 w 652"/>
                  <a:gd name="T19" fmla="*/ 0 h 392"/>
                  <a:gd name="T20" fmla="*/ 633 w 652"/>
                  <a:gd name="T21" fmla="*/ 0 h 392"/>
                  <a:gd name="T22" fmla="*/ 353 w 652"/>
                  <a:gd name="T23" fmla="*/ 149 h 392"/>
                  <a:gd name="T24" fmla="*/ 465 w 652"/>
                  <a:gd name="T25" fmla="*/ 149 h 392"/>
                  <a:gd name="T26" fmla="*/ 651 w 652"/>
                  <a:gd name="T27" fmla="*/ 37 h 392"/>
                  <a:gd name="T28" fmla="*/ 633 w 652"/>
                  <a:gd name="T29" fmla="*/ 0 h 392"/>
                  <a:gd name="T30" fmla="*/ 93 w 652"/>
                  <a:gd name="T31" fmla="*/ 27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2" h="392">
                    <a:moveTo>
                      <a:pt x="93" y="279"/>
                    </a:moveTo>
                    <a:lnTo>
                      <a:pt x="93" y="279"/>
                    </a:lnTo>
                    <a:cubicBezTo>
                      <a:pt x="0" y="335"/>
                      <a:pt x="0" y="335"/>
                      <a:pt x="0" y="335"/>
                    </a:cubicBezTo>
                    <a:cubicBezTo>
                      <a:pt x="19" y="391"/>
                      <a:pt x="19" y="391"/>
                      <a:pt x="19" y="391"/>
                    </a:cubicBezTo>
                    <a:cubicBezTo>
                      <a:pt x="93" y="335"/>
                      <a:pt x="93" y="335"/>
                      <a:pt x="93" y="335"/>
                    </a:cubicBezTo>
                    <a:cubicBezTo>
                      <a:pt x="93" y="298"/>
                      <a:pt x="93" y="298"/>
                      <a:pt x="93" y="298"/>
                    </a:cubicBezTo>
                    <a:lnTo>
                      <a:pt x="93" y="298"/>
                    </a:lnTo>
                    <a:lnTo>
                      <a:pt x="93" y="298"/>
                    </a:lnTo>
                    <a:cubicBezTo>
                      <a:pt x="93" y="298"/>
                      <a:pt x="93" y="298"/>
                      <a:pt x="93" y="279"/>
                    </a:cubicBezTo>
                    <a:lnTo>
                      <a:pt x="633" y="0"/>
                    </a:lnTo>
                    <a:lnTo>
                      <a:pt x="633" y="0"/>
                    </a:lnTo>
                    <a:cubicBezTo>
                      <a:pt x="353" y="149"/>
                      <a:pt x="353" y="149"/>
                      <a:pt x="353" y="149"/>
                    </a:cubicBezTo>
                    <a:cubicBezTo>
                      <a:pt x="465" y="149"/>
                      <a:pt x="465" y="149"/>
                      <a:pt x="465" y="149"/>
                    </a:cubicBezTo>
                    <a:cubicBezTo>
                      <a:pt x="651" y="37"/>
                      <a:pt x="651" y="37"/>
                      <a:pt x="651" y="37"/>
                    </a:cubicBezTo>
                    <a:cubicBezTo>
                      <a:pt x="633" y="0"/>
                      <a:pt x="633" y="0"/>
                      <a:pt x="633" y="0"/>
                    </a:cubicBezTo>
                    <a:lnTo>
                      <a:pt x="93" y="279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20" name="Freeform: Shape 149"/>
              <p:cNvSpPr/>
              <p:nvPr/>
            </p:nvSpPr>
            <p:spPr bwMode="auto">
              <a:xfrm>
                <a:off x="7064375" y="2236788"/>
                <a:ext cx="234950" cy="134937"/>
              </a:xfrm>
              <a:custGeom>
                <a:avLst/>
                <a:gdLst>
                  <a:gd name="T0" fmla="*/ 56 w 653"/>
                  <a:gd name="T1" fmla="*/ 298 h 373"/>
                  <a:gd name="T2" fmla="*/ 0 w 653"/>
                  <a:gd name="T3" fmla="*/ 335 h 373"/>
                  <a:gd name="T4" fmla="*/ 18 w 653"/>
                  <a:gd name="T5" fmla="*/ 372 h 373"/>
                  <a:gd name="T6" fmla="*/ 56 w 653"/>
                  <a:gd name="T7" fmla="*/ 354 h 373"/>
                  <a:gd name="T8" fmla="*/ 56 w 653"/>
                  <a:gd name="T9" fmla="*/ 298 h 373"/>
                  <a:gd name="T10" fmla="*/ 633 w 653"/>
                  <a:gd name="T11" fmla="*/ 0 h 373"/>
                  <a:gd name="T12" fmla="*/ 521 w 653"/>
                  <a:gd name="T13" fmla="*/ 56 h 373"/>
                  <a:gd name="T14" fmla="*/ 633 w 653"/>
                  <a:gd name="T15" fmla="*/ 56 h 373"/>
                  <a:gd name="T16" fmla="*/ 652 w 653"/>
                  <a:gd name="T17" fmla="*/ 37 h 373"/>
                  <a:gd name="T18" fmla="*/ 633 w 653"/>
                  <a:gd name="T19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3" h="373">
                    <a:moveTo>
                      <a:pt x="56" y="298"/>
                    </a:moveTo>
                    <a:lnTo>
                      <a:pt x="0" y="335"/>
                    </a:lnTo>
                    <a:lnTo>
                      <a:pt x="18" y="372"/>
                    </a:lnTo>
                    <a:lnTo>
                      <a:pt x="56" y="354"/>
                    </a:lnTo>
                    <a:lnTo>
                      <a:pt x="56" y="298"/>
                    </a:lnTo>
                    <a:close/>
                    <a:moveTo>
                      <a:pt x="633" y="0"/>
                    </a:moveTo>
                    <a:lnTo>
                      <a:pt x="521" y="56"/>
                    </a:lnTo>
                    <a:lnTo>
                      <a:pt x="633" y="56"/>
                    </a:lnTo>
                    <a:lnTo>
                      <a:pt x="652" y="37"/>
                    </a:lnTo>
                    <a:lnTo>
                      <a:pt x="633" y="0"/>
                    </a:lnTo>
                    <a:close/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21" name="Freeform: Shape 150"/>
              <p:cNvSpPr/>
              <p:nvPr/>
            </p:nvSpPr>
            <p:spPr bwMode="auto">
              <a:xfrm>
                <a:off x="7064375" y="2344738"/>
                <a:ext cx="20638" cy="26987"/>
              </a:xfrm>
              <a:custGeom>
                <a:avLst/>
                <a:gdLst>
                  <a:gd name="T0" fmla="*/ 56 w 57"/>
                  <a:gd name="T1" fmla="*/ 0 h 75"/>
                  <a:gd name="T2" fmla="*/ 0 w 57"/>
                  <a:gd name="T3" fmla="*/ 37 h 75"/>
                  <a:gd name="T4" fmla="*/ 18 w 57"/>
                  <a:gd name="T5" fmla="*/ 74 h 75"/>
                  <a:gd name="T6" fmla="*/ 56 w 57"/>
                  <a:gd name="T7" fmla="*/ 56 h 75"/>
                  <a:gd name="T8" fmla="*/ 56 w 57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5">
                    <a:moveTo>
                      <a:pt x="56" y="0"/>
                    </a:moveTo>
                    <a:lnTo>
                      <a:pt x="0" y="37"/>
                    </a:lnTo>
                    <a:lnTo>
                      <a:pt x="18" y="74"/>
                    </a:lnTo>
                    <a:lnTo>
                      <a:pt x="56" y="56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22" name="Freeform: Shape 151"/>
              <p:cNvSpPr/>
              <p:nvPr/>
            </p:nvSpPr>
            <p:spPr bwMode="auto">
              <a:xfrm>
                <a:off x="7251700" y="2236788"/>
                <a:ext cx="47625" cy="20637"/>
              </a:xfrm>
              <a:custGeom>
                <a:avLst/>
                <a:gdLst>
                  <a:gd name="T0" fmla="*/ 112 w 132"/>
                  <a:gd name="T1" fmla="*/ 0 h 57"/>
                  <a:gd name="T2" fmla="*/ 0 w 132"/>
                  <a:gd name="T3" fmla="*/ 56 h 57"/>
                  <a:gd name="T4" fmla="*/ 112 w 132"/>
                  <a:gd name="T5" fmla="*/ 56 h 57"/>
                  <a:gd name="T6" fmla="*/ 131 w 132"/>
                  <a:gd name="T7" fmla="*/ 37 h 57"/>
                  <a:gd name="T8" fmla="*/ 112 w 132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57">
                    <a:moveTo>
                      <a:pt x="112" y="0"/>
                    </a:moveTo>
                    <a:lnTo>
                      <a:pt x="0" y="56"/>
                    </a:lnTo>
                    <a:lnTo>
                      <a:pt x="112" y="56"/>
                    </a:lnTo>
                    <a:lnTo>
                      <a:pt x="131" y="37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23" name="Freeform: Shape 152"/>
              <p:cNvSpPr/>
              <p:nvPr/>
            </p:nvSpPr>
            <p:spPr bwMode="auto">
              <a:xfrm>
                <a:off x="6943725" y="2384425"/>
                <a:ext cx="141288" cy="87313"/>
              </a:xfrm>
              <a:custGeom>
                <a:avLst/>
                <a:gdLst>
                  <a:gd name="T0" fmla="*/ 391 w 392"/>
                  <a:gd name="T1" fmla="*/ 0 h 243"/>
                  <a:gd name="T2" fmla="*/ 0 w 392"/>
                  <a:gd name="T3" fmla="*/ 204 h 243"/>
                  <a:gd name="T4" fmla="*/ 19 w 392"/>
                  <a:gd name="T5" fmla="*/ 242 h 243"/>
                  <a:gd name="T6" fmla="*/ 391 w 392"/>
                  <a:gd name="T7" fmla="*/ 55 h 243"/>
                  <a:gd name="T8" fmla="*/ 391 w 392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243">
                    <a:moveTo>
                      <a:pt x="391" y="0"/>
                    </a:moveTo>
                    <a:lnTo>
                      <a:pt x="0" y="204"/>
                    </a:lnTo>
                    <a:lnTo>
                      <a:pt x="19" y="242"/>
                    </a:lnTo>
                    <a:lnTo>
                      <a:pt x="391" y="55"/>
                    </a:lnTo>
                    <a:lnTo>
                      <a:pt x="391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24" name="Freeform: Shape 153"/>
              <p:cNvSpPr/>
              <p:nvPr/>
            </p:nvSpPr>
            <p:spPr bwMode="auto">
              <a:xfrm>
                <a:off x="6943725" y="2384425"/>
                <a:ext cx="141288" cy="87313"/>
              </a:xfrm>
              <a:custGeom>
                <a:avLst/>
                <a:gdLst>
                  <a:gd name="T0" fmla="*/ 391 w 392"/>
                  <a:gd name="T1" fmla="*/ 0 h 243"/>
                  <a:gd name="T2" fmla="*/ 0 w 392"/>
                  <a:gd name="T3" fmla="*/ 204 h 243"/>
                  <a:gd name="T4" fmla="*/ 19 w 392"/>
                  <a:gd name="T5" fmla="*/ 242 h 243"/>
                  <a:gd name="T6" fmla="*/ 391 w 392"/>
                  <a:gd name="T7" fmla="*/ 55 h 243"/>
                  <a:gd name="T8" fmla="*/ 391 w 392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243">
                    <a:moveTo>
                      <a:pt x="391" y="0"/>
                    </a:moveTo>
                    <a:lnTo>
                      <a:pt x="0" y="204"/>
                    </a:lnTo>
                    <a:lnTo>
                      <a:pt x="19" y="242"/>
                    </a:lnTo>
                    <a:lnTo>
                      <a:pt x="391" y="55"/>
                    </a:lnTo>
                    <a:lnTo>
                      <a:pt x="391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25" name="Freeform: Shape 154"/>
              <p:cNvSpPr/>
              <p:nvPr/>
            </p:nvSpPr>
            <p:spPr bwMode="auto">
              <a:xfrm>
                <a:off x="6970713" y="2457450"/>
                <a:ext cx="114300" cy="74613"/>
              </a:xfrm>
              <a:custGeom>
                <a:avLst/>
                <a:gdLst>
                  <a:gd name="T0" fmla="*/ 316 w 317"/>
                  <a:gd name="T1" fmla="*/ 0 h 206"/>
                  <a:gd name="T2" fmla="*/ 0 w 317"/>
                  <a:gd name="T3" fmla="*/ 168 h 206"/>
                  <a:gd name="T4" fmla="*/ 37 w 317"/>
                  <a:gd name="T5" fmla="*/ 205 h 206"/>
                  <a:gd name="T6" fmla="*/ 316 w 317"/>
                  <a:gd name="T7" fmla="*/ 56 h 206"/>
                  <a:gd name="T8" fmla="*/ 316 w 317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206">
                    <a:moveTo>
                      <a:pt x="316" y="0"/>
                    </a:moveTo>
                    <a:lnTo>
                      <a:pt x="0" y="168"/>
                    </a:lnTo>
                    <a:lnTo>
                      <a:pt x="37" y="205"/>
                    </a:lnTo>
                    <a:lnTo>
                      <a:pt x="316" y="56"/>
                    </a:lnTo>
                    <a:lnTo>
                      <a:pt x="316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26" name="Freeform: Shape 155"/>
              <p:cNvSpPr/>
              <p:nvPr/>
            </p:nvSpPr>
            <p:spPr bwMode="auto">
              <a:xfrm>
                <a:off x="6970713" y="2457450"/>
                <a:ext cx="114300" cy="74613"/>
              </a:xfrm>
              <a:custGeom>
                <a:avLst/>
                <a:gdLst>
                  <a:gd name="T0" fmla="*/ 316 w 317"/>
                  <a:gd name="T1" fmla="*/ 0 h 206"/>
                  <a:gd name="T2" fmla="*/ 0 w 317"/>
                  <a:gd name="T3" fmla="*/ 168 h 206"/>
                  <a:gd name="T4" fmla="*/ 37 w 317"/>
                  <a:gd name="T5" fmla="*/ 205 h 206"/>
                  <a:gd name="T6" fmla="*/ 316 w 317"/>
                  <a:gd name="T7" fmla="*/ 56 h 206"/>
                  <a:gd name="T8" fmla="*/ 316 w 317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206">
                    <a:moveTo>
                      <a:pt x="316" y="0"/>
                    </a:moveTo>
                    <a:lnTo>
                      <a:pt x="0" y="168"/>
                    </a:lnTo>
                    <a:lnTo>
                      <a:pt x="37" y="205"/>
                    </a:lnTo>
                    <a:lnTo>
                      <a:pt x="316" y="56"/>
                    </a:lnTo>
                    <a:lnTo>
                      <a:pt x="316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27" name="Freeform: Shape 156"/>
              <p:cNvSpPr/>
              <p:nvPr/>
            </p:nvSpPr>
            <p:spPr bwMode="auto">
              <a:xfrm>
                <a:off x="6989763" y="2498725"/>
                <a:ext cx="93662" cy="66675"/>
              </a:xfrm>
              <a:custGeom>
                <a:avLst/>
                <a:gdLst>
                  <a:gd name="T0" fmla="*/ 261 w 262"/>
                  <a:gd name="T1" fmla="*/ 0 h 187"/>
                  <a:gd name="T2" fmla="*/ 0 w 262"/>
                  <a:gd name="T3" fmla="*/ 149 h 187"/>
                  <a:gd name="T4" fmla="*/ 19 w 262"/>
                  <a:gd name="T5" fmla="*/ 186 h 187"/>
                  <a:gd name="T6" fmla="*/ 261 w 262"/>
                  <a:gd name="T7" fmla="*/ 56 h 187"/>
                  <a:gd name="T8" fmla="*/ 261 w 262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87">
                    <a:moveTo>
                      <a:pt x="261" y="0"/>
                    </a:moveTo>
                    <a:lnTo>
                      <a:pt x="0" y="149"/>
                    </a:lnTo>
                    <a:lnTo>
                      <a:pt x="19" y="186"/>
                    </a:lnTo>
                    <a:lnTo>
                      <a:pt x="261" y="56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28" name="Freeform: Shape 157"/>
              <p:cNvSpPr/>
              <p:nvPr/>
            </p:nvSpPr>
            <p:spPr bwMode="auto">
              <a:xfrm>
                <a:off x="6989763" y="2498725"/>
                <a:ext cx="93662" cy="66675"/>
              </a:xfrm>
              <a:custGeom>
                <a:avLst/>
                <a:gdLst>
                  <a:gd name="T0" fmla="*/ 261 w 262"/>
                  <a:gd name="T1" fmla="*/ 0 h 187"/>
                  <a:gd name="T2" fmla="*/ 0 w 262"/>
                  <a:gd name="T3" fmla="*/ 149 h 187"/>
                  <a:gd name="T4" fmla="*/ 19 w 262"/>
                  <a:gd name="T5" fmla="*/ 186 h 187"/>
                  <a:gd name="T6" fmla="*/ 261 w 262"/>
                  <a:gd name="T7" fmla="*/ 56 h 187"/>
                  <a:gd name="T8" fmla="*/ 261 w 262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87">
                    <a:moveTo>
                      <a:pt x="261" y="0"/>
                    </a:moveTo>
                    <a:lnTo>
                      <a:pt x="0" y="149"/>
                    </a:lnTo>
                    <a:lnTo>
                      <a:pt x="19" y="186"/>
                    </a:lnTo>
                    <a:lnTo>
                      <a:pt x="261" y="56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29" name="Freeform: Shape 158"/>
              <p:cNvSpPr/>
              <p:nvPr/>
            </p:nvSpPr>
            <p:spPr bwMode="auto">
              <a:xfrm>
                <a:off x="7004050" y="2538413"/>
                <a:ext cx="80963" cy="60325"/>
              </a:xfrm>
              <a:custGeom>
                <a:avLst/>
                <a:gdLst>
                  <a:gd name="T0" fmla="*/ 223 w 224"/>
                  <a:gd name="T1" fmla="*/ 0 h 169"/>
                  <a:gd name="T2" fmla="*/ 0 w 224"/>
                  <a:gd name="T3" fmla="*/ 112 h 169"/>
                  <a:gd name="T4" fmla="*/ 18 w 224"/>
                  <a:gd name="T5" fmla="*/ 168 h 169"/>
                  <a:gd name="T6" fmla="*/ 223 w 224"/>
                  <a:gd name="T7" fmla="*/ 56 h 169"/>
                  <a:gd name="T8" fmla="*/ 223 w 224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169">
                    <a:moveTo>
                      <a:pt x="223" y="0"/>
                    </a:moveTo>
                    <a:lnTo>
                      <a:pt x="0" y="112"/>
                    </a:lnTo>
                    <a:lnTo>
                      <a:pt x="18" y="168"/>
                    </a:lnTo>
                    <a:lnTo>
                      <a:pt x="223" y="56"/>
                    </a:lnTo>
                    <a:lnTo>
                      <a:pt x="223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30" name="Freeform: Shape 159"/>
              <p:cNvSpPr/>
              <p:nvPr/>
            </p:nvSpPr>
            <p:spPr bwMode="auto">
              <a:xfrm>
                <a:off x="7004050" y="2538413"/>
                <a:ext cx="80963" cy="60325"/>
              </a:xfrm>
              <a:custGeom>
                <a:avLst/>
                <a:gdLst>
                  <a:gd name="T0" fmla="*/ 223 w 224"/>
                  <a:gd name="T1" fmla="*/ 0 h 169"/>
                  <a:gd name="T2" fmla="*/ 0 w 224"/>
                  <a:gd name="T3" fmla="*/ 112 h 169"/>
                  <a:gd name="T4" fmla="*/ 18 w 224"/>
                  <a:gd name="T5" fmla="*/ 168 h 169"/>
                  <a:gd name="T6" fmla="*/ 223 w 224"/>
                  <a:gd name="T7" fmla="*/ 56 h 169"/>
                  <a:gd name="T8" fmla="*/ 223 w 224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169">
                    <a:moveTo>
                      <a:pt x="223" y="0"/>
                    </a:moveTo>
                    <a:lnTo>
                      <a:pt x="0" y="112"/>
                    </a:lnTo>
                    <a:lnTo>
                      <a:pt x="18" y="168"/>
                    </a:lnTo>
                    <a:lnTo>
                      <a:pt x="223" y="56"/>
                    </a:lnTo>
                    <a:lnTo>
                      <a:pt x="223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31" name="Freeform: Shape 160"/>
              <p:cNvSpPr/>
              <p:nvPr/>
            </p:nvSpPr>
            <p:spPr bwMode="auto">
              <a:xfrm>
                <a:off x="7024688" y="2579688"/>
                <a:ext cx="60325" cy="47625"/>
              </a:xfrm>
              <a:custGeom>
                <a:avLst/>
                <a:gdLst>
                  <a:gd name="T0" fmla="*/ 167 w 168"/>
                  <a:gd name="T1" fmla="*/ 0 h 131"/>
                  <a:gd name="T2" fmla="*/ 0 w 168"/>
                  <a:gd name="T3" fmla="*/ 92 h 131"/>
                  <a:gd name="T4" fmla="*/ 18 w 168"/>
                  <a:gd name="T5" fmla="*/ 130 h 131"/>
                  <a:gd name="T6" fmla="*/ 167 w 168"/>
                  <a:gd name="T7" fmla="*/ 36 h 131"/>
                  <a:gd name="T8" fmla="*/ 167 w 168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31">
                    <a:moveTo>
                      <a:pt x="167" y="0"/>
                    </a:moveTo>
                    <a:lnTo>
                      <a:pt x="0" y="92"/>
                    </a:lnTo>
                    <a:lnTo>
                      <a:pt x="18" y="130"/>
                    </a:lnTo>
                    <a:lnTo>
                      <a:pt x="167" y="36"/>
                    </a:lnTo>
                    <a:lnTo>
                      <a:pt x="167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32" name="Freeform: Shape 161"/>
              <p:cNvSpPr/>
              <p:nvPr/>
            </p:nvSpPr>
            <p:spPr bwMode="auto">
              <a:xfrm>
                <a:off x="7024688" y="2579688"/>
                <a:ext cx="60325" cy="47625"/>
              </a:xfrm>
              <a:custGeom>
                <a:avLst/>
                <a:gdLst>
                  <a:gd name="T0" fmla="*/ 167 w 168"/>
                  <a:gd name="T1" fmla="*/ 0 h 131"/>
                  <a:gd name="T2" fmla="*/ 0 w 168"/>
                  <a:gd name="T3" fmla="*/ 92 h 131"/>
                  <a:gd name="T4" fmla="*/ 18 w 168"/>
                  <a:gd name="T5" fmla="*/ 130 h 131"/>
                  <a:gd name="T6" fmla="*/ 167 w 168"/>
                  <a:gd name="T7" fmla="*/ 36 h 131"/>
                  <a:gd name="T8" fmla="*/ 167 w 168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31">
                    <a:moveTo>
                      <a:pt x="167" y="0"/>
                    </a:moveTo>
                    <a:lnTo>
                      <a:pt x="0" y="92"/>
                    </a:lnTo>
                    <a:lnTo>
                      <a:pt x="18" y="130"/>
                    </a:lnTo>
                    <a:lnTo>
                      <a:pt x="167" y="36"/>
                    </a:lnTo>
                    <a:lnTo>
                      <a:pt x="167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33" name="Freeform: Shape 162"/>
              <p:cNvSpPr/>
              <p:nvPr/>
            </p:nvSpPr>
            <p:spPr bwMode="auto">
              <a:xfrm>
                <a:off x="7037388" y="2611438"/>
                <a:ext cx="47625" cy="47625"/>
              </a:xfrm>
              <a:custGeom>
                <a:avLst/>
                <a:gdLst>
                  <a:gd name="T0" fmla="*/ 130 w 131"/>
                  <a:gd name="T1" fmla="*/ 0 h 132"/>
                  <a:gd name="T2" fmla="*/ 0 w 131"/>
                  <a:gd name="T3" fmla="*/ 75 h 132"/>
                  <a:gd name="T4" fmla="*/ 18 w 131"/>
                  <a:gd name="T5" fmla="*/ 131 h 132"/>
                  <a:gd name="T6" fmla="*/ 130 w 131"/>
                  <a:gd name="T7" fmla="*/ 56 h 132"/>
                  <a:gd name="T8" fmla="*/ 130 w 131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32">
                    <a:moveTo>
                      <a:pt x="130" y="0"/>
                    </a:moveTo>
                    <a:lnTo>
                      <a:pt x="0" y="75"/>
                    </a:lnTo>
                    <a:lnTo>
                      <a:pt x="18" y="131"/>
                    </a:lnTo>
                    <a:lnTo>
                      <a:pt x="130" y="56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34" name="Freeform: Shape 163"/>
              <p:cNvSpPr/>
              <p:nvPr/>
            </p:nvSpPr>
            <p:spPr bwMode="auto">
              <a:xfrm>
                <a:off x="7037388" y="2611438"/>
                <a:ext cx="47625" cy="47625"/>
              </a:xfrm>
              <a:custGeom>
                <a:avLst/>
                <a:gdLst>
                  <a:gd name="T0" fmla="*/ 130 w 131"/>
                  <a:gd name="T1" fmla="*/ 0 h 132"/>
                  <a:gd name="T2" fmla="*/ 0 w 131"/>
                  <a:gd name="T3" fmla="*/ 75 h 132"/>
                  <a:gd name="T4" fmla="*/ 18 w 131"/>
                  <a:gd name="T5" fmla="*/ 131 h 132"/>
                  <a:gd name="T6" fmla="*/ 130 w 131"/>
                  <a:gd name="T7" fmla="*/ 56 h 132"/>
                  <a:gd name="T8" fmla="*/ 130 w 131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32">
                    <a:moveTo>
                      <a:pt x="130" y="0"/>
                    </a:moveTo>
                    <a:lnTo>
                      <a:pt x="0" y="75"/>
                    </a:lnTo>
                    <a:lnTo>
                      <a:pt x="18" y="131"/>
                    </a:lnTo>
                    <a:lnTo>
                      <a:pt x="130" y="56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35" name="Freeform: Shape 164"/>
              <p:cNvSpPr/>
              <p:nvPr/>
            </p:nvSpPr>
            <p:spPr bwMode="auto">
              <a:xfrm>
                <a:off x="7050088" y="2652713"/>
                <a:ext cx="33337" cy="33337"/>
              </a:xfrm>
              <a:custGeom>
                <a:avLst/>
                <a:gdLst>
                  <a:gd name="T0" fmla="*/ 93 w 94"/>
                  <a:gd name="T1" fmla="*/ 0 h 93"/>
                  <a:gd name="T2" fmla="*/ 0 w 94"/>
                  <a:gd name="T3" fmla="*/ 55 h 93"/>
                  <a:gd name="T4" fmla="*/ 37 w 94"/>
                  <a:gd name="T5" fmla="*/ 92 h 93"/>
                  <a:gd name="T6" fmla="*/ 93 w 94"/>
                  <a:gd name="T7" fmla="*/ 55 h 93"/>
                  <a:gd name="T8" fmla="*/ 93 w 94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3">
                    <a:moveTo>
                      <a:pt x="93" y="0"/>
                    </a:moveTo>
                    <a:lnTo>
                      <a:pt x="0" y="55"/>
                    </a:lnTo>
                    <a:lnTo>
                      <a:pt x="37" y="92"/>
                    </a:lnTo>
                    <a:lnTo>
                      <a:pt x="93" y="55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36" name="Freeform: Shape 165"/>
              <p:cNvSpPr/>
              <p:nvPr/>
            </p:nvSpPr>
            <p:spPr bwMode="auto">
              <a:xfrm>
                <a:off x="7050088" y="2652713"/>
                <a:ext cx="33337" cy="33337"/>
              </a:xfrm>
              <a:custGeom>
                <a:avLst/>
                <a:gdLst>
                  <a:gd name="T0" fmla="*/ 93 w 94"/>
                  <a:gd name="T1" fmla="*/ 0 h 93"/>
                  <a:gd name="T2" fmla="*/ 0 w 94"/>
                  <a:gd name="T3" fmla="*/ 55 h 93"/>
                  <a:gd name="T4" fmla="*/ 37 w 94"/>
                  <a:gd name="T5" fmla="*/ 92 h 93"/>
                  <a:gd name="T6" fmla="*/ 93 w 94"/>
                  <a:gd name="T7" fmla="*/ 55 h 93"/>
                  <a:gd name="T8" fmla="*/ 93 w 94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3">
                    <a:moveTo>
                      <a:pt x="93" y="0"/>
                    </a:moveTo>
                    <a:lnTo>
                      <a:pt x="0" y="55"/>
                    </a:lnTo>
                    <a:lnTo>
                      <a:pt x="37" y="92"/>
                    </a:lnTo>
                    <a:lnTo>
                      <a:pt x="93" y="55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37" name="Freeform: Shape 166"/>
              <p:cNvSpPr/>
              <p:nvPr/>
            </p:nvSpPr>
            <p:spPr bwMode="auto">
              <a:xfrm>
                <a:off x="7258050" y="3006725"/>
                <a:ext cx="14288" cy="7938"/>
              </a:xfrm>
              <a:custGeom>
                <a:avLst/>
                <a:gdLst>
                  <a:gd name="T0" fmla="*/ 0 w 38"/>
                  <a:gd name="T1" fmla="*/ 0 h 20"/>
                  <a:gd name="T2" fmla="*/ 0 w 38"/>
                  <a:gd name="T3" fmla="*/ 0 h 20"/>
                  <a:gd name="T4" fmla="*/ 37 w 38"/>
                  <a:gd name="T5" fmla="*/ 19 h 20"/>
                  <a:gd name="T6" fmla="*/ 0 w 38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0">
                    <a:moveTo>
                      <a:pt x="0" y="0"/>
                    </a:moveTo>
                    <a:lnTo>
                      <a:pt x="0" y="0"/>
                    </a:lnTo>
                    <a:lnTo>
                      <a:pt x="37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6E9E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38" name="Freeform: Shape 167"/>
              <p:cNvSpPr/>
              <p:nvPr/>
            </p:nvSpPr>
            <p:spPr bwMode="auto">
              <a:xfrm>
                <a:off x="7258050" y="3006725"/>
                <a:ext cx="14288" cy="7938"/>
              </a:xfrm>
              <a:custGeom>
                <a:avLst/>
                <a:gdLst>
                  <a:gd name="T0" fmla="*/ 0 w 38"/>
                  <a:gd name="T1" fmla="*/ 0 h 20"/>
                  <a:gd name="T2" fmla="*/ 0 w 38"/>
                  <a:gd name="T3" fmla="*/ 0 h 20"/>
                  <a:gd name="T4" fmla="*/ 37 w 38"/>
                  <a:gd name="T5" fmla="*/ 19 h 20"/>
                  <a:gd name="T6" fmla="*/ 0 w 38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0">
                    <a:moveTo>
                      <a:pt x="0" y="0"/>
                    </a:moveTo>
                    <a:lnTo>
                      <a:pt x="0" y="0"/>
                    </a:lnTo>
                    <a:lnTo>
                      <a:pt x="37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6E9E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39" name="Freeform: Shape 168"/>
              <p:cNvSpPr/>
              <p:nvPr/>
            </p:nvSpPr>
            <p:spPr bwMode="auto">
              <a:xfrm>
                <a:off x="7258050" y="3006725"/>
                <a:ext cx="14288" cy="7938"/>
              </a:xfrm>
              <a:custGeom>
                <a:avLst/>
                <a:gdLst>
                  <a:gd name="T0" fmla="*/ 37 w 38"/>
                  <a:gd name="T1" fmla="*/ 0 h 20"/>
                  <a:gd name="T2" fmla="*/ 0 w 38"/>
                  <a:gd name="T3" fmla="*/ 0 h 20"/>
                  <a:gd name="T4" fmla="*/ 37 w 38"/>
                  <a:gd name="T5" fmla="*/ 19 h 20"/>
                  <a:gd name="T6" fmla="*/ 37 w 38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0">
                    <a:moveTo>
                      <a:pt x="37" y="0"/>
                    </a:moveTo>
                    <a:lnTo>
                      <a:pt x="0" y="0"/>
                    </a:lnTo>
                    <a:lnTo>
                      <a:pt x="37" y="19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D8DCD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40" name="Freeform: Shape 169"/>
              <p:cNvSpPr/>
              <p:nvPr/>
            </p:nvSpPr>
            <p:spPr bwMode="auto">
              <a:xfrm>
                <a:off x="7258050" y="3006725"/>
                <a:ext cx="14288" cy="7938"/>
              </a:xfrm>
              <a:custGeom>
                <a:avLst/>
                <a:gdLst>
                  <a:gd name="T0" fmla="*/ 37 w 38"/>
                  <a:gd name="T1" fmla="*/ 0 h 20"/>
                  <a:gd name="T2" fmla="*/ 0 w 38"/>
                  <a:gd name="T3" fmla="*/ 0 h 20"/>
                  <a:gd name="T4" fmla="*/ 37 w 38"/>
                  <a:gd name="T5" fmla="*/ 19 h 20"/>
                  <a:gd name="T6" fmla="*/ 37 w 38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0">
                    <a:moveTo>
                      <a:pt x="37" y="0"/>
                    </a:moveTo>
                    <a:lnTo>
                      <a:pt x="0" y="0"/>
                    </a:lnTo>
                    <a:lnTo>
                      <a:pt x="37" y="19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D8DCD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41" name="Freeform: Shape 170"/>
              <p:cNvSpPr/>
              <p:nvPr/>
            </p:nvSpPr>
            <p:spPr bwMode="auto">
              <a:xfrm>
                <a:off x="7070725" y="2692400"/>
                <a:ext cx="14288" cy="26988"/>
              </a:xfrm>
              <a:custGeom>
                <a:avLst/>
                <a:gdLst>
                  <a:gd name="T0" fmla="*/ 38 w 39"/>
                  <a:gd name="T1" fmla="*/ 0 h 75"/>
                  <a:gd name="T2" fmla="*/ 0 w 39"/>
                  <a:gd name="T3" fmla="*/ 18 h 75"/>
                  <a:gd name="T4" fmla="*/ 20 w 39"/>
                  <a:gd name="T5" fmla="*/ 74 h 75"/>
                  <a:gd name="T6" fmla="*/ 38 w 39"/>
                  <a:gd name="T7" fmla="*/ 56 h 75"/>
                  <a:gd name="T8" fmla="*/ 38 w 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75">
                    <a:moveTo>
                      <a:pt x="38" y="0"/>
                    </a:moveTo>
                    <a:lnTo>
                      <a:pt x="0" y="18"/>
                    </a:lnTo>
                    <a:lnTo>
                      <a:pt x="20" y="74"/>
                    </a:lnTo>
                    <a:lnTo>
                      <a:pt x="38" y="56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42" name="Freeform: Shape 171"/>
              <p:cNvSpPr/>
              <p:nvPr/>
            </p:nvSpPr>
            <p:spPr bwMode="auto">
              <a:xfrm>
                <a:off x="7070725" y="2692400"/>
                <a:ext cx="14288" cy="26988"/>
              </a:xfrm>
              <a:custGeom>
                <a:avLst/>
                <a:gdLst>
                  <a:gd name="T0" fmla="*/ 38 w 39"/>
                  <a:gd name="T1" fmla="*/ 0 h 75"/>
                  <a:gd name="T2" fmla="*/ 0 w 39"/>
                  <a:gd name="T3" fmla="*/ 18 h 75"/>
                  <a:gd name="T4" fmla="*/ 20 w 39"/>
                  <a:gd name="T5" fmla="*/ 74 h 75"/>
                  <a:gd name="T6" fmla="*/ 38 w 39"/>
                  <a:gd name="T7" fmla="*/ 56 h 75"/>
                  <a:gd name="T8" fmla="*/ 38 w 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75">
                    <a:moveTo>
                      <a:pt x="38" y="0"/>
                    </a:moveTo>
                    <a:lnTo>
                      <a:pt x="0" y="18"/>
                    </a:lnTo>
                    <a:lnTo>
                      <a:pt x="20" y="74"/>
                    </a:lnTo>
                    <a:lnTo>
                      <a:pt x="38" y="56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43" name="Freeform: Shape 172"/>
              <p:cNvSpPr/>
              <p:nvPr/>
            </p:nvSpPr>
            <p:spPr bwMode="auto">
              <a:xfrm>
                <a:off x="7083425" y="273367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44" name="Freeform: Shape 173"/>
              <p:cNvSpPr/>
              <p:nvPr/>
            </p:nvSpPr>
            <p:spPr bwMode="auto">
              <a:xfrm>
                <a:off x="7083425" y="273367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45" name="Freeform: Shape 174"/>
              <p:cNvSpPr/>
              <p:nvPr/>
            </p:nvSpPr>
            <p:spPr bwMode="auto">
              <a:xfrm>
                <a:off x="7358063" y="2116138"/>
                <a:ext cx="536575" cy="141287"/>
              </a:xfrm>
              <a:custGeom>
                <a:avLst/>
                <a:gdLst>
                  <a:gd name="T0" fmla="*/ 1341 w 1491"/>
                  <a:gd name="T1" fmla="*/ 0 h 392"/>
                  <a:gd name="T2" fmla="*/ 1341 w 1491"/>
                  <a:gd name="T3" fmla="*/ 0 h 392"/>
                  <a:gd name="T4" fmla="*/ 168 w 1491"/>
                  <a:gd name="T5" fmla="*/ 0 h 392"/>
                  <a:gd name="T6" fmla="*/ 0 w 1491"/>
                  <a:gd name="T7" fmla="*/ 149 h 392"/>
                  <a:gd name="T8" fmla="*/ 0 w 1491"/>
                  <a:gd name="T9" fmla="*/ 372 h 392"/>
                  <a:gd name="T10" fmla="*/ 0 w 1491"/>
                  <a:gd name="T11" fmla="*/ 372 h 392"/>
                  <a:gd name="T12" fmla="*/ 0 w 1491"/>
                  <a:gd name="T13" fmla="*/ 391 h 392"/>
                  <a:gd name="T14" fmla="*/ 38 w 1491"/>
                  <a:gd name="T15" fmla="*/ 391 h 392"/>
                  <a:gd name="T16" fmla="*/ 38 w 1491"/>
                  <a:gd name="T17" fmla="*/ 335 h 392"/>
                  <a:gd name="T18" fmla="*/ 38 w 1491"/>
                  <a:gd name="T19" fmla="*/ 335 h 392"/>
                  <a:gd name="T20" fmla="*/ 187 w 1491"/>
                  <a:gd name="T21" fmla="*/ 186 h 392"/>
                  <a:gd name="T22" fmla="*/ 1323 w 1491"/>
                  <a:gd name="T23" fmla="*/ 186 h 392"/>
                  <a:gd name="T24" fmla="*/ 1472 w 1491"/>
                  <a:gd name="T25" fmla="*/ 335 h 392"/>
                  <a:gd name="T26" fmla="*/ 1472 w 1491"/>
                  <a:gd name="T27" fmla="*/ 391 h 392"/>
                  <a:gd name="T28" fmla="*/ 1490 w 1491"/>
                  <a:gd name="T29" fmla="*/ 391 h 392"/>
                  <a:gd name="T30" fmla="*/ 1490 w 1491"/>
                  <a:gd name="T31" fmla="*/ 149 h 392"/>
                  <a:gd name="T32" fmla="*/ 1341 w 1491"/>
                  <a:gd name="T33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91" h="392">
                    <a:moveTo>
                      <a:pt x="1341" y="0"/>
                    </a:moveTo>
                    <a:lnTo>
                      <a:pt x="1341" y="0"/>
                    </a:lnTo>
                    <a:cubicBezTo>
                      <a:pt x="168" y="0"/>
                      <a:pt x="168" y="0"/>
                      <a:pt x="168" y="0"/>
                    </a:cubicBezTo>
                    <a:cubicBezTo>
                      <a:pt x="75" y="0"/>
                      <a:pt x="0" y="74"/>
                      <a:pt x="0" y="149"/>
                    </a:cubicBezTo>
                    <a:cubicBezTo>
                      <a:pt x="0" y="372"/>
                      <a:pt x="0" y="372"/>
                      <a:pt x="0" y="372"/>
                    </a:cubicBezTo>
                    <a:lnTo>
                      <a:pt x="0" y="372"/>
                    </a:lnTo>
                    <a:cubicBezTo>
                      <a:pt x="0" y="391"/>
                      <a:pt x="0" y="391"/>
                      <a:pt x="0" y="391"/>
                    </a:cubicBezTo>
                    <a:cubicBezTo>
                      <a:pt x="38" y="391"/>
                      <a:pt x="38" y="391"/>
                      <a:pt x="38" y="391"/>
                    </a:cubicBezTo>
                    <a:cubicBezTo>
                      <a:pt x="38" y="335"/>
                      <a:pt x="38" y="335"/>
                      <a:pt x="38" y="335"/>
                    </a:cubicBezTo>
                    <a:lnTo>
                      <a:pt x="38" y="335"/>
                    </a:lnTo>
                    <a:cubicBezTo>
                      <a:pt x="38" y="260"/>
                      <a:pt x="112" y="186"/>
                      <a:pt x="187" y="186"/>
                    </a:cubicBezTo>
                    <a:cubicBezTo>
                      <a:pt x="1323" y="186"/>
                      <a:pt x="1323" y="186"/>
                      <a:pt x="1323" y="186"/>
                    </a:cubicBezTo>
                    <a:cubicBezTo>
                      <a:pt x="1397" y="186"/>
                      <a:pt x="1472" y="260"/>
                      <a:pt x="1472" y="335"/>
                    </a:cubicBezTo>
                    <a:cubicBezTo>
                      <a:pt x="1472" y="391"/>
                      <a:pt x="1472" y="391"/>
                      <a:pt x="1472" y="391"/>
                    </a:cubicBezTo>
                    <a:cubicBezTo>
                      <a:pt x="1490" y="391"/>
                      <a:pt x="1490" y="391"/>
                      <a:pt x="1490" y="391"/>
                    </a:cubicBezTo>
                    <a:cubicBezTo>
                      <a:pt x="1490" y="149"/>
                      <a:pt x="1490" y="149"/>
                      <a:pt x="1490" y="149"/>
                    </a:cubicBezTo>
                    <a:cubicBezTo>
                      <a:pt x="1490" y="74"/>
                      <a:pt x="1434" y="0"/>
                      <a:pt x="1341" y="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46" name="Freeform: Shape 175"/>
              <p:cNvSpPr/>
              <p:nvPr/>
            </p:nvSpPr>
            <p:spPr bwMode="auto">
              <a:xfrm>
                <a:off x="7083425" y="2311400"/>
                <a:ext cx="1092200" cy="696913"/>
              </a:xfrm>
              <a:custGeom>
                <a:avLst/>
                <a:gdLst>
                  <a:gd name="T0" fmla="*/ 0 w 3036"/>
                  <a:gd name="T1" fmla="*/ 0 h 1936"/>
                  <a:gd name="T2" fmla="*/ 0 w 3036"/>
                  <a:gd name="T3" fmla="*/ 0 h 1936"/>
                  <a:gd name="T4" fmla="*/ 0 w 3036"/>
                  <a:gd name="T5" fmla="*/ 0 h 1936"/>
                  <a:gd name="T6" fmla="*/ 0 w 3036"/>
                  <a:gd name="T7" fmla="*/ 37 h 1936"/>
                  <a:gd name="T8" fmla="*/ 0 w 3036"/>
                  <a:gd name="T9" fmla="*/ 93 h 1936"/>
                  <a:gd name="T10" fmla="*/ 0 w 3036"/>
                  <a:gd name="T11" fmla="*/ 149 h 1936"/>
                  <a:gd name="T12" fmla="*/ 0 w 3036"/>
                  <a:gd name="T13" fmla="*/ 205 h 1936"/>
                  <a:gd name="T14" fmla="*/ 0 w 3036"/>
                  <a:gd name="T15" fmla="*/ 260 h 1936"/>
                  <a:gd name="T16" fmla="*/ 0 w 3036"/>
                  <a:gd name="T17" fmla="*/ 409 h 1936"/>
                  <a:gd name="T18" fmla="*/ 0 w 3036"/>
                  <a:gd name="T19" fmla="*/ 465 h 1936"/>
                  <a:gd name="T20" fmla="*/ 0 w 3036"/>
                  <a:gd name="T21" fmla="*/ 521 h 1936"/>
                  <a:gd name="T22" fmla="*/ 0 w 3036"/>
                  <a:gd name="T23" fmla="*/ 577 h 1936"/>
                  <a:gd name="T24" fmla="*/ 0 w 3036"/>
                  <a:gd name="T25" fmla="*/ 633 h 1936"/>
                  <a:gd name="T26" fmla="*/ 0 w 3036"/>
                  <a:gd name="T27" fmla="*/ 689 h 1936"/>
                  <a:gd name="T28" fmla="*/ 0 w 3036"/>
                  <a:gd name="T29" fmla="*/ 745 h 1936"/>
                  <a:gd name="T30" fmla="*/ 0 w 3036"/>
                  <a:gd name="T31" fmla="*/ 781 h 1936"/>
                  <a:gd name="T32" fmla="*/ 0 w 3036"/>
                  <a:gd name="T33" fmla="*/ 837 h 1936"/>
                  <a:gd name="T34" fmla="*/ 0 w 3036"/>
                  <a:gd name="T35" fmla="*/ 893 h 1936"/>
                  <a:gd name="T36" fmla="*/ 0 w 3036"/>
                  <a:gd name="T37" fmla="*/ 950 h 1936"/>
                  <a:gd name="T38" fmla="*/ 0 w 3036"/>
                  <a:gd name="T39" fmla="*/ 1005 h 1936"/>
                  <a:gd name="T40" fmla="*/ 0 w 3036"/>
                  <a:gd name="T41" fmla="*/ 1061 h 1936"/>
                  <a:gd name="T42" fmla="*/ 0 w 3036"/>
                  <a:gd name="T43" fmla="*/ 1117 h 1936"/>
                  <a:gd name="T44" fmla="*/ 0 w 3036"/>
                  <a:gd name="T45" fmla="*/ 1173 h 1936"/>
                  <a:gd name="T46" fmla="*/ 0 w 3036"/>
                  <a:gd name="T47" fmla="*/ 1173 h 1936"/>
                  <a:gd name="T48" fmla="*/ 0 w 3036"/>
                  <a:gd name="T49" fmla="*/ 1526 h 1936"/>
                  <a:gd name="T50" fmla="*/ 0 w 3036"/>
                  <a:gd name="T51" fmla="*/ 1564 h 1936"/>
                  <a:gd name="T52" fmla="*/ 0 w 3036"/>
                  <a:gd name="T53" fmla="*/ 1620 h 1936"/>
                  <a:gd name="T54" fmla="*/ 0 w 3036"/>
                  <a:gd name="T55" fmla="*/ 1787 h 1936"/>
                  <a:gd name="T56" fmla="*/ 0 w 3036"/>
                  <a:gd name="T57" fmla="*/ 1787 h 1936"/>
                  <a:gd name="T58" fmla="*/ 0 w 3036"/>
                  <a:gd name="T59" fmla="*/ 1787 h 1936"/>
                  <a:gd name="T60" fmla="*/ 0 w 3036"/>
                  <a:gd name="T61" fmla="*/ 1787 h 1936"/>
                  <a:gd name="T62" fmla="*/ 0 w 3036"/>
                  <a:gd name="T63" fmla="*/ 1638 h 1936"/>
                  <a:gd name="T64" fmla="*/ 316 w 3036"/>
                  <a:gd name="T65" fmla="*/ 1935 h 1936"/>
                  <a:gd name="T66" fmla="*/ 484 w 3036"/>
                  <a:gd name="T67" fmla="*/ 1935 h 1936"/>
                  <a:gd name="T68" fmla="*/ 484 w 3036"/>
                  <a:gd name="T69" fmla="*/ 1935 h 1936"/>
                  <a:gd name="T70" fmla="*/ 521 w 3036"/>
                  <a:gd name="T71" fmla="*/ 1935 h 1936"/>
                  <a:gd name="T72" fmla="*/ 2700 w 3036"/>
                  <a:gd name="T73" fmla="*/ 1935 h 1936"/>
                  <a:gd name="T74" fmla="*/ 3035 w 3036"/>
                  <a:gd name="T75" fmla="*/ 1601 h 1936"/>
                  <a:gd name="T76" fmla="*/ 3035 w 3036"/>
                  <a:gd name="T77" fmla="*/ 912 h 1936"/>
                  <a:gd name="T78" fmla="*/ 1881 w 3036"/>
                  <a:gd name="T79" fmla="*/ 912 h 1936"/>
                  <a:gd name="T80" fmla="*/ 1881 w 3036"/>
                  <a:gd name="T81" fmla="*/ 968 h 1936"/>
                  <a:gd name="T82" fmla="*/ 1843 w 3036"/>
                  <a:gd name="T83" fmla="*/ 968 h 1936"/>
                  <a:gd name="T84" fmla="*/ 1508 w 3036"/>
                  <a:gd name="T85" fmla="*/ 1266 h 1936"/>
                  <a:gd name="T86" fmla="*/ 1154 w 3036"/>
                  <a:gd name="T87" fmla="*/ 968 h 1936"/>
                  <a:gd name="T88" fmla="*/ 1117 w 3036"/>
                  <a:gd name="T89" fmla="*/ 968 h 1936"/>
                  <a:gd name="T90" fmla="*/ 1117 w 3036"/>
                  <a:gd name="T91" fmla="*/ 912 h 1936"/>
                  <a:gd name="T92" fmla="*/ 0 w 3036"/>
                  <a:gd name="T93" fmla="*/ 912 h 1936"/>
                  <a:gd name="T94" fmla="*/ 0 w 3036"/>
                  <a:gd name="T95" fmla="*/ 0 h 1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36" h="193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37"/>
                      <a:pt x="0" y="37"/>
                      <a:pt x="0" y="37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409"/>
                      <a:pt x="0" y="409"/>
                      <a:pt x="0" y="409"/>
                    </a:cubicBezTo>
                    <a:cubicBezTo>
                      <a:pt x="0" y="465"/>
                      <a:pt x="0" y="465"/>
                      <a:pt x="0" y="465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77"/>
                      <a:pt x="0" y="577"/>
                      <a:pt x="0" y="577"/>
                    </a:cubicBezTo>
                    <a:cubicBezTo>
                      <a:pt x="0" y="633"/>
                      <a:pt x="0" y="633"/>
                      <a:pt x="0" y="633"/>
                    </a:cubicBezTo>
                    <a:cubicBezTo>
                      <a:pt x="0" y="689"/>
                      <a:pt x="0" y="689"/>
                      <a:pt x="0" y="689"/>
                    </a:cubicBezTo>
                    <a:cubicBezTo>
                      <a:pt x="0" y="745"/>
                      <a:pt x="0" y="745"/>
                      <a:pt x="0" y="745"/>
                    </a:cubicBezTo>
                    <a:cubicBezTo>
                      <a:pt x="0" y="781"/>
                      <a:pt x="0" y="781"/>
                      <a:pt x="0" y="781"/>
                    </a:cubicBezTo>
                    <a:cubicBezTo>
                      <a:pt x="0" y="837"/>
                      <a:pt x="0" y="837"/>
                      <a:pt x="0" y="837"/>
                    </a:cubicBezTo>
                    <a:cubicBezTo>
                      <a:pt x="0" y="893"/>
                      <a:pt x="0" y="893"/>
                      <a:pt x="0" y="893"/>
                    </a:cubicBezTo>
                    <a:cubicBezTo>
                      <a:pt x="0" y="950"/>
                      <a:pt x="0" y="950"/>
                      <a:pt x="0" y="950"/>
                    </a:cubicBezTo>
                    <a:cubicBezTo>
                      <a:pt x="0" y="1005"/>
                      <a:pt x="0" y="1005"/>
                      <a:pt x="0" y="1005"/>
                    </a:cubicBezTo>
                    <a:cubicBezTo>
                      <a:pt x="0" y="1061"/>
                      <a:pt x="0" y="1061"/>
                      <a:pt x="0" y="1061"/>
                    </a:cubicBezTo>
                    <a:cubicBezTo>
                      <a:pt x="0" y="1117"/>
                      <a:pt x="0" y="1117"/>
                      <a:pt x="0" y="1117"/>
                    </a:cubicBezTo>
                    <a:cubicBezTo>
                      <a:pt x="0" y="1173"/>
                      <a:pt x="0" y="1173"/>
                      <a:pt x="0" y="1173"/>
                    </a:cubicBezTo>
                    <a:lnTo>
                      <a:pt x="0" y="1173"/>
                    </a:lnTo>
                    <a:cubicBezTo>
                      <a:pt x="0" y="1526"/>
                      <a:pt x="0" y="1526"/>
                      <a:pt x="0" y="1526"/>
                    </a:cubicBezTo>
                    <a:cubicBezTo>
                      <a:pt x="0" y="1564"/>
                      <a:pt x="0" y="1564"/>
                      <a:pt x="0" y="1564"/>
                    </a:cubicBezTo>
                    <a:cubicBezTo>
                      <a:pt x="0" y="1620"/>
                      <a:pt x="0" y="1620"/>
                      <a:pt x="0" y="1620"/>
                    </a:cubicBezTo>
                    <a:cubicBezTo>
                      <a:pt x="0" y="1787"/>
                      <a:pt x="0" y="1787"/>
                      <a:pt x="0" y="1787"/>
                    </a:cubicBezTo>
                    <a:lnTo>
                      <a:pt x="0" y="1787"/>
                    </a:lnTo>
                    <a:lnTo>
                      <a:pt x="0" y="1787"/>
                    </a:lnTo>
                    <a:lnTo>
                      <a:pt x="0" y="1787"/>
                    </a:lnTo>
                    <a:cubicBezTo>
                      <a:pt x="0" y="1638"/>
                      <a:pt x="0" y="1638"/>
                      <a:pt x="0" y="1638"/>
                    </a:cubicBezTo>
                    <a:cubicBezTo>
                      <a:pt x="111" y="1731"/>
                      <a:pt x="223" y="1843"/>
                      <a:pt x="316" y="1935"/>
                    </a:cubicBezTo>
                    <a:cubicBezTo>
                      <a:pt x="484" y="1935"/>
                      <a:pt x="484" y="1935"/>
                      <a:pt x="484" y="1935"/>
                    </a:cubicBezTo>
                    <a:lnTo>
                      <a:pt x="484" y="1935"/>
                    </a:lnTo>
                    <a:cubicBezTo>
                      <a:pt x="521" y="1935"/>
                      <a:pt x="521" y="1935"/>
                      <a:pt x="521" y="1935"/>
                    </a:cubicBezTo>
                    <a:cubicBezTo>
                      <a:pt x="2700" y="1935"/>
                      <a:pt x="2700" y="1935"/>
                      <a:pt x="2700" y="1935"/>
                    </a:cubicBezTo>
                    <a:cubicBezTo>
                      <a:pt x="3035" y="1601"/>
                      <a:pt x="3035" y="1601"/>
                      <a:pt x="3035" y="1601"/>
                    </a:cubicBezTo>
                    <a:cubicBezTo>
                      <a:pt x="3035" y="912"/>
                      <a:pt x="3035" y="912"/>
                      <a:pt x="3035" y="912"/>
                    </a:cubicBezTo>
                    <a:cubicBezTo>
                      <a:pt x="1881" y="912"/>
                      <a:pt x="1881" y="912"/>
                      <a:pt x="1881" y="912"/>
                    </a:cubicBezTo>
                    <a:cubicBezTo>
                      <a:pt x="1881" y="968"/>
                      <a:pt x="1881" y="968"/>
                      <a:pt x="1881" y="968"/>
                    </a:cubicBezTo>
                    <a:cubicBezTo>
                      <a:pt x="1843" y="968"/>
                      <a:pt x="1843" y="968"/>
                      <a:pt x="1843" y="968"/>
                    </a:cubicBezTo>
                    <a:cubicBezTo>
                      <a:pt x="1825" y="1135"/>
                      <a:pt x="1676" y="1266"/>
                      <a:pt x="1508" y="1266"/>
                    </a:cubicBezTo>
                    <a:cubicBezTo>
                      <a:pt x="1322" y="1266"/>
                      <a:pt x="1173" y="1135"/>
                      <a:pt x="1154" y="968"/>
                    </a:cubicBezTo>
                    <a:cubicBezTo>
                      <a:pt x="1117" y="968"/>
                      <a:pt x="1117" y="968"/>
                      <a:pt x="1117" y="968"/>
                    </a:cubicBezTo>
                    <a:cubicBezTo>
                      <a:pt x="1117" y="912"/>
                      <a:pt x="1117" y="912"/>
                      <a:pt x="1117" y="912"/>
                    </a:cubicBezTo>
                    <a:cubicBezTo>
                      <a:pt x="0" y="912"/>
                      <a:pt x="0" y="912"/>
                      <a:pt x="0" y="9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47" name="Freeform: Shape 176"/>
              <p:cNvSpPr/>
              <p:nvPr/>
            </p:nvSpPr>
            <p:spPr bwMode="auto">
              <a:xfrm>
                <a:off x="7083425" y="2311400"/>
                <a:ext cx="1092200" cy="328613"/>
              </a:xfrm>
              <a:custGeom>
                <a:avLst/>
                <a:gdLst>
                  <a:gd name="T0" fmla="*/ 3035 w 3036"/>
                  <a:gd name="T1" fmla="*/ 837 h 913"/>
                  <a:gd name="T2" fmla="*/ 1881 w 3036"/>
                  <a:gd name="T3" fmla="*/ 837 h 913"/>
                  <a:gd name="T4" fmla="*/ 1881 w 3036"/>
                  <a:gd name="T5" fmla="*/ 912 h 913"/>
                  <a:gd name="T6" fmla="*/ 3035 w 3036"/>
                  <a:gd name="T7" fmla="*/ 912 h 913"/>
                  <a:gd name="T8" fmla="*/ 3035 w 3036"/>
                  <a:gd name="T9" fmla="*/ 837 h 913"/>
                  <a:gd name="T10" fmla="*/ 0 w 3036"/>
                  <a:gd name="T11" fmla="*/ 0 h 913"/>
                  <a:gd name="T12" fmla="*/ 0 w 3036"/>
                  <a:gd name="T13" fmla="*/ 0 h 913"/>
                  <a:gd name="T14" fmla="*/ 0 w 3036"/>
                  <a:gd name="T15" fmla="*/ 912 h 913"/>
                  <a:gd name="T16" fmla="*/ 1117 w 3036"/>
                  <a:gd name="T17" fmla="*/ 912 h 913"/>
                  <a:gd name="T18" fmla="*/ 1117 w 3036"/>
                  <a:gd name="T19" fmla="*/ 837 h 913"/>
                  <a:gd name="T20" fmla="*/ 0 w 3036"/>
                  <a:gd name="T21" fmla="*/ 837 h 913"/>
                  <a:gd name="T22" fmla="*/ 0 w 3036"/>
                  <a:gd name="T23" fmla="*/ 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36" h="913">
                    <a:moveTo>
                      <a:pt x="3035" y="837"/>
                    </a:moveTo>
                    <a:lnTo>
                      <a:pt x="1881" y="837"/>
                    </a:lnTo>
                    <a:lnTo>
                      <a:pt x="1881" y="912"/>
                    </a:lnTo>
                    <a:lnTo>
                      <a:pt x="3035" y="912"/>
                    </a:lnTo>
                    <a:lnTo>
                      <a:pt x="3035" y="837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912"/>
                    </a:lnTo>
                    <a:lnTo>
                      <a:pt x="1117" y="912"/>
                    </a:lnTo>
                    <a:lnTo>
                      <a:pt x="1117" y="837"/>
                    </a:lnTo>
                    <a:lnTo>
                      <a:pt x="0" y="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374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48" name="Freeform: Shape 177"/>
              <p:cNvSpPr/>
              <p:nvPr/>
            </p:nvSpPr>
            <p:spPr bwMode="auto">
              <a:xfrm>
                <a:off x="7761288" y="2611438"/>
                <a:ext cx="415925" cy="26987"/>
              </a:xfrm>
              <a:custGeom>
                <a:avLst/>
                <a:gdLst>
                  <a:gd name="T0" fmla="*/ 1154 w 1155"/>
                  <a:gd name="T1" fmla="*/ 0 h 76"/>
                  <a:gd name="T2" fmla="*/ 0 w 1155"/>
                  <a:gd name="T3" fmla="*/ 0 h 76"/>
                  <a:gd name="T4" fmla="*/ 0 w 1155"/>
                  <a:gd name="T5" fmla="*/ 75 h 76"/>
                  <a:gd name="T6" fmla="*/ 1154 w 1155"/>
                  <a:gd name="T7" fmla="*/ 75 h 76"/>
                  <a:gd name="T8" fmla="*/ 1154 w 1155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5" h="76">
                    <a:moveTo>
                      <a:pt x="1154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1154" y="75"/>
                    </a:lnTo>
                    <a:lnTo>
                      <a:pt x="1154" y="0"/>
                    </a:lnTo>
                  </a:path>
                </a:pathLst>
              </a:custGeom>
              <a:solidFill>
                <a:srgbClr val="28374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49" name="Freeform: Shape 178"/>
              <p:cNvSpPr/>
              <p:nvPr/>
            </p:nvSpPr>
            <p:spPr bwMode="auto">
              <a:xfrm>
                <a:off x="7083425" y="2311400"/>
                <a:ext cx="403225" cy="328613"/>
              </a:xfrm>
              <a:custGeom>
                <a:avLst/>
                <a:gdLst>
                  <a:gd name="T0" fmla="*/ 0 w 1118"/>
                  <a:gd name="T1" fmla="*/ 0 h 913"/>
                  <a:gd name="T2" fmla="*/ 0 w 1118"/>
                  <a:gd name="T3" fmla="*/ 0 h 913"/>
                  <a:gd name="T4" fmla="*/ 0 w 1118"/>
                  <a:gd name="T5" fmla="*/ 912 h 913"/>
                  <a:gd name="T6" fmla="*/ 1117 w 1118"/>
                  <a:gd name="T7" fmla="*/ 912 h 913"/>
                  <a:gd name="T8" fmla="*/ 1117 w 1118"/>
                  <a:gd name="T9" fmla="*/ 837 h 913"/>
                  <a:gd name="T10" fmla="*/ 0 w 1118"/>
                  <a:gd name="T11" fmla="*/ 837 h 913"/>
                  <a:gd name="T12" fmla="*/ 0 w 1118"/>
                  <a:gd name="T13" fmla="*/ 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8" h="913">
                    <a:moveTo>
                      <a:pt x="0" y="0"/>
                    </a:moveTo>
                    <a:lnTo>
                      <a:pt x="0" y="0"/>
                    </a:lnTo>
                    <a:lnTo>
                      <a:pt x="0" y="912"/>
                    </a:lnTo>
                    <a:lnTo>
                      <a:pt x="1117" y="912"/>
                    </a:lnTo>
                    <a:lnTo>
                      <a:pt x="1117" y="837"/>
                    </a:lnTo>
                    <a:lnTo>
                      <a:pt x="0" y="8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8374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50" name="Freeform: Shape 179"/>
              <p:cNvSpPr/>
              <p:nvPr/>
            </p:nvSpPr>
            <p:spPr bwMode="auto">
              <a:xfrm>
                <a:off x="7083425" y="2257425"/>
                <a:ext cx="1092200" cy="355600"/>
              </a:xfrm>
              <a:custGeom>
                <a:avLst/>
                <a:gdLst>
                  <a:gd name="T0" fmla="*/ 2886 w 3036"/>
                  <a:gd name="T1" fmla="*/ 0 h 987"/>
                  <a:gd name="T2" fmla="*/ 2886 w 3036"/>
                  <a:gd name="T3" fmla="*/ 0 h 987"/>
                  <a:gd name="T4" fmla="*/ 2253 w 3036"/>
                  <a:gd name="T5" fmla="*/ 0 h 987"/>
                  <a:gd name="T6" fmla="*/ 2235 w 3036"/>
                  <a:gd name="T7" fmla="*/ 0 h 987"/>
                  <a:gd name="T8" fmla="*/ 801 w 3036"/>
                  <a:gd name="T9" fmla="*/ 0 h 987"/>
                  <a:gd name="T10" fmla="*/ 763 w 3036"/>
                  <a:gd name="T11" fmla="*/ 0 h 987"/>
                  <a:gd name="T12" fmla="*/ 577 w 3036"/>
                  <a:gd name="T13" fmla="*/ 0 h 987"/>
                  <a:gd name="T14" fmla="*/ 465 w 3036"/>
                  <a:gd name="T15" fmla="*/ 0 h 987"/>
                  <a:gd name="T16" fmla="*/ 372 w 3036"/>
                  <a:gd name="T17" fmla="*/ 0 h 987"/>
                  <a:gd name="T18" fmla="*/ 260 w 3036"/>
                  <a:gd name="T19" fmla="*/ 0 h 987"/>
                  <a:gd name="T20" fmla="*/ 167 w 3036"/>
                  <a:gd name="T21" fmla="*/ 0 h 987"/>
                  <a:gd name="T22" fmla="*/ 167 w 3036"/>
                  <a:gd name="T23" fmla="*/ 0 h 987"/>
                  <a:gd name="T24" fmla="*/ 37 w 3036"/>
                  <a:gd name="T25" fmla="*/ 74 h 987"/>
                  <a:gd name="T26" fmla="*/ 0 w 3036"/>
                  <a:gd name="T27" fmla="*/ 130 h 987"/>
                  <a:gd name="T28" fmla="*/ 0 w 3036"/>
                  <a:gd name="T29" fmla="*/ 149 h 987"/>
                  <a:gd name="T30" fmla="*/ 0 w 3036"/>
                  <a:gd name="T31" fmla="*/ 149 h 987"/>
                  <a:gd name="T32" fmla="*/ 0 w 3036"/>
                  <a:gd name="T33" fmla="*/ 986 h 987"/>
                  <a:gd name="T34" fmla="*/ 1117 w 3036"/>
                  <a:gd name="T35" fmla="*/ 986 h 987"/>
                  <a:gd name="T36" fmla="*/ 1117 w 3036"/>
                  <a:gd name="T37" fmla="*/ 875 h 987"/>
                  <a:gd name="T38" fmla="*/ 1881 w 3036"/>
                  <a:gd name="T39" fmla="*/ 875 h 987"/>
                  <a:gd name="T40" fmla="*/ 1881 w 3036"/>
                  <a:gd name="T41" fmla="*/ 986 h 987"/>
                  <a:gd name="T42" fmla="*/ 3035 w 3036"/>
                  <a:gd name="T43" fmla="*/ 986 h 987"/>
                  <a:gd name="T44" fmla="*/ 3035 w 3036"/>
                  <a:gd name="T45" fmla="*/ 149 h 987"/>
                  <a:gd name="T46" fmla="*/ 2886 w 3036"/>
                  <a:gd name="T47" fmla="*/ 0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36" h="987">
                    <a:moveTo>
                      <a:pt x="2886" y="0"/>
                    </a:moveTo>
                    <a:lnTo>
                      <a:pt x="2886" y="0"/>
                    </a:lnTo>
                    <a:cubicBezTo>
                      <a:pt x="2253" y="0"/>
                      <a:pt x="2253" y="0"/>
                      <a:pt x="2253" y="0"/>
                    </a:cubicBezTo>
                    <a:cubicBezTo>
                      <a:pt x="2235" y="0"/>
                      <a:pt x="2235" y="0"/>
                      <a:pt x="2235" y="0"/>
                    </a:cubicBezTo>
                    <a:cubicBezTo>
                      <a:pt x="801" y="0"/>
                      <a:pt x="801" y="0"/>
                      <a:pt x="801" y="0"/>
                    </a:cubicBezTo>
                    <a:cubicBezTo>
                      <a:pt x="763" y="0"/>
                      <a:pt x="763" y="0"/>
                      <a:pt x="763" y="0"/>
                    </a:cubicBezTo>
                    <a:cubicBezTo>
                      <a:pt x="577" y="0"/>
                      <a:pt x="577" y="0"/>
                      <a:pt x="577" y="0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372" y="0"/>
                      <a:pt x="372" y="0"/>
                      <a:pt x="372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167" y="0"/>
                      <a:pt x="167" y="0"/>
                      <a:pt x="167" y="0"/>
                    </a:cubicBezTo>
                    <a:lnTo>
                      <a:pt x="167" y="0"/>
                    </a:lnTo>
                    <a:cubicBezTo>
                      <a:pt x="111" y="0"/>
                      <a:pt x="56" y="18"/>
                      <a:pt x="37" y="74"/>
                    </a:cubicBezTo>
                    <a:cubicBezTo>
                      <a:pt x="18" y="93"/>
                      <a:pt x="18" y="111"/>
                      <a:pt x="0" y="130"/>
                    </a:cubicBezTo>
                    <a:cubicBezTo>
                      <a:pt x="0" y="149"/>
                      <a:pt x="0" y="149"/>
                      <a:pt x="0" y="149"/>
                    </a:cubicBezTo>
                    <a:lnTo>
                      <a:pt x="0" y="149"/>
                    </a:lnTo>
                    <a:cubicBezTo>
                      <a:pt x="0" y="986"/>
                      <a:pt x="0" y="986"/>
                      <a:pt x="0" y="986"/>
                    </a:cubicBezTo>
                    <a:cubicBezTo>
                      <a:pt x="1117" y="986"/>
                      <a:pt x="1117" y="986"/>
                      <a:pt x="1117" y="986"/>
                    </a:cubicBezTo>
                    <a:cubicBezTo>
                      <a:pt x="1117" y="875"/>
                      <a:pt x="1117" y="875"/>
                      <a:pt x="1117" y="875"/>
                    </a:cubicBezTo>
                    <a:cubicBezTo>
                      <a:pt x="1881" y="875"/>
                      <a:pt x="1881" y="875"/>
                      <a:pt x="1881" y="875"/>
                    </a:cubicBezTo>
                    <a:cubicBezTo>
                      <a:pt x="1881" y="986"/>
                      <a:pt x="1881" y="986"/>
                      <a:pt x="1881" y="986"/>
                    </a:cubicBezTo>
                    <a:cubicBezTo>
                      <a:pt x="3035" y="986"/>
                      <a:pt x="3035" y="986"/>
                      <a:pt x="3035" y="986"/>
                    </a:cubicBezTo>
                    <a:cubicBezTo>
                      <a:pt x="3035" y="149"/>
                      <a:pt x="3035" y="149"/>
                      <a:pt x="3035" y="149"/>
                    </a:cubicBezTo>
                    <a:cubicBezTo>
                      <a:pt x="3035" y="74"/>
                      <a:pt x="2979" y="0"/>
                      <a:pt x="288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51" name="Freeform: Shape 180"/>
              <p:cNvSpPr/>
              <p:nvPr/>
            </p:nvSpPr>
            <p:spPr bwMode="auto">
              <a:xfrm>
                <a:off x="7499350" y="2659063"/>
                <a:ext cx="247650" cy="107950"/>
              </a:xfrm>
              <a:custGeom>
                <a:avLst/>
                <a:gdLst>
                  <a:gd name="T0" fmla="*/ 689 w 690"/>
                  <a:gd name="T1" fmla="*/ 0 h 299"/>
                  <a:gd name="T2" fmla="*/ 689 w 690"/>
                  <a:gd name="T3" fmla="*/ 0 h 299"/>
                  <a:gd name="T4" fmla="*/ 0 w 690"/>
                  <a:gd name="T5" fmla="*/ 0 h 299"/>
                  <a:gd name="T6" fmla="*/ 354 w 690"/>
                  <a:gd name="T7" fmla="*/ 298 h 299"/>
                  <a:gd name="T8" fmla="*/ 689 w 69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299">
                    <a:moveTo>
                      <a:pt x="689" y="0"/>
                    </a:moveTo>
                    <a:lnTo>
                      <a:pt x="689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9" y="167"/>
                      <a:pt x="168" y="298"/>
                      <a:pt x="354" y="298"/>
                    </a:cubicBezTo>
                    <a:cubicBezTo>
                      <a:pt x="522" y="298"/>
                      <a:pt x="671" y="167"/>
                      <a:pt x="689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52" name="Freeform: Shape 181"/>
              <p:cNvSpPr/>
              <p:nvPr/>
            </p:nvSpPr>
            <p:spPr bwMode="auto">
              <a:xfrm>
                <a:off x="7137400" y="3006725"/>
                <a:ext cx="6350" cy="1588"/>
              </a:xfrm>
              <a:custGeom>
                <a:avLst/>
                <a:gdLst>
                  <a:gd name="T0" fmla="*/ 18 w 19"/>
                  <a:gd name="T1" fmla="*/ 0 h 1"/>
                  <a:gd name="T2" fmla="*/ 18 w 19"/>
                  <a:gd name="T3" fmla="*/ 0 h 1"/>
                  <a:gd name="T4" fmla="*/ 18 w 19"/>
                  <a:gd name="T5" fmla="*/ 0 h 1"/>
                  <a:gd name="T6" fmla="*/ 18 w 19"/>
                  <a:gd name="T7" fmla="*/ 0 h 1"/>
                  <a:gd name="T8" fmla="*/ 18 w 19"/>
                  <a:gd name="T9" fmla="*/ 0 h 1"/>
                  <a:gd name="T10" fmla="*/ 18 w 19"/>
                  <a:gd name="T11" fmla="*/ 0 h 1"/>
                  <a:gd name="T12" fmla="*/ 0 w 19"/>
                  <a:gd name="T13" fmla="*/ 0 h 1"/>
                  <a:gd name="T14" fmla="*/ 0 w 19"/>
                  <a:gd name="T15" fmla="*/ 0 h 1"/>
                  <a:gd name="T16" fmla="*/ 0 w 19"/>
                  <a:gd name="T17" fmla="*/ 0 h 1"/>
                  <a:gd name="T18" fmla="*/ 0 w 19"/>
                  <a:gd name="T19" fmla="*/ 0 h 1"/>
                  <a:gd name="T20" fmla="*/ 0 w 19"/>
                  <a:gd name="T21" fmla="*/ 0 h 1"/>
                  <a:gd name="T22" fmla="*/ 0 w 19"/>
                  <a:gd name="T23" fmla="*/ 0 h 1"/>
                  <a:gd name="T24" fmla="*/ 0 w 19"/>
                  <a:gd name="T25" fmla="*/ 0 h 1"/>
                  <a:gd name="T26" fmla="*/ 0 w 19"/>
                  <a:gd name="T27" fmla="*/ 0 h 1"/>
                  <a:gd name="T28" fmla="*/ 0 w 19"/>
                  <a:gd name="T29" fmla="*/ 0 h 1"/>
                  <a:gd name="T30" fmla="*/ 0 w 19"/>
                  <a:gd name="T31" fmla="*/ 0 h 1"/>
                  <a:gd name="T32" fmla="*/ 0 w 19"/>
                  <a:gd name="T33" fmla="*/ 0 h 1"/>
                  <a:gd name="T34" fmla="*/ 0 w 19"/>
                  <a:gd name="T35" fmla="*/ 0 h 1"/>
                  <a:gd name="T36" fmla="*/ 0 w 19"/>
                  <a:gd name="T37" fmla="*/ 0 h 1"/>
                  <a:gd name="T38" fmla="*/ 0 w 19"/>
                  <a:gd name="T39" fmla="*/ 0 h 1"/>
                  <a:gd name="T40" fmla="*/ 0 w 19"/>
                  <a:gd name="T41" fmla="*/ 0 h 1"/>
                  <a:gd name="T42" fmla="*/ 0 w 19"/>
                  <a:gd name="T43" fmla="*/ 0 h 1"/>
                  <a:gd name="T44" fmla="*/ 0 w 19"/>
                  <a:gd name="T45" fmla="*/ 0 h 1"/>
                  <a:gd name="T46" fmla="*/ 0 w 19"/>
                  <a:gd name="T47" fmla="*/ 0 h 1"/>
                  <a:gd name="T48" fmla="*/ 0 w 19"/>
                  <a:gd name="T49" fmla="*/ 0 h 1"/>
                  <a:gd name="T50" fmla="*/ 0 w 19"/>
                  <a:gd name="T51" fmla="*/ 0 h 1"/>
                  <a:gd name="T52" fmla="*/ 0 w 19"/>
                  <a:gd name="T53" fmla="*/ 0 h 1"/>
                  <a:gd name="T54" fmla="*/ 0 w 19"/>
                  <a:gd name="T55" fmla="*/ 0 h 1"/>
                  <a:gd name="T56" fmla="*/ 0 w 19"/>
                  <a:gd name="T57" fmla="*/ 0 h 1"/>
                  <a:gd name="T58" fmla="*/ 0 w 19"/>
                  <a:gd name="T59" fmla="*/ 0 h 1"/>
                  <a:gd name="T60" fmla="*/ 0 w 19"/>
                  <a:gd name="T61" fmla="*/ 0 h 1"/>
                  <a:gd name="T62" fmla="*/ 0 w 19"/>
                  <a:gd name="T63" fmla="*/ 0 h 1"/>
                  <a:gd name="T64" fmla="*/ 0 w 19"/>
                  <a:gd name="T65" fmla="*/ 0 h 1"/>
                  <a:gd name="T66" fmla="*/ 0 w 19"/>
                  <a:gd name="T6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" h="1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6E9E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53" name="Freeform: Shape 182"/>
              <p:cNvSpPr/>
              <p:nvPr/>
            </p:nvSpPr>
            <p:spPr bwMode="auto">
              <a:xfrm>
                <a:off x="7486650" y="2571750"/>
                <a:ext cx="274638" cy="87313"/>
              </a:xfrm>
              <a:custGeom>
                <a:avLst/>
                <a:gdLst>
                  <a:gd name="T0" fmla="*/ 764 w 765"/>
                  <a:gd name="T1" fmla="*/ 0 h 243"/>
                  <a:gd name="T2" fmla="*/ 0 w 765"/>
                  <a:gd name="T3" fmla="*/ 0 h 243"/>
                  <a:gd name="T4" fmla="*/ 0 w 765"/>
                  <a:gd name="T5" fmla="*/ 111 h 243"/>
                  <a:gd name="T6" fmla="*/ 0 w 765"/>
                  <a:gd name="T7" fmla="*/ 186 h 243"/>
                  <a:gd name="T8" fmla="*/ 0 w 765"/>
                  <a:gd name="T9" fmla="*/ 242 h 243"/>
                  <a:gd name="T10" fmla="*/ 37 w 765"/>
                  <a:gd name="T11" fmla="*/ 242 h 243"/>
                  <a:gd name="T12" fmla="*/ 726 w 765"/>
                  <a:gd name="T13" fmla="*/ 242 h 243"/>
                  <a:gd name="T14" fmla="*/ 764 w 765"/>
                  <a:gd name="T15" fmla="*/ 242 h 243"/>
                  <a:gd name="T16" fmla="*/ 764 w 765"/>
                  <a:gd name="T17" fmla="*/ 186 h 243"/>
                  <a:gd name="T18" fmla="*/ 764 w 765"/>
                  <a:gd name="T19" fmla="*/ 111 h 243"/>
                  <a:gd name="T20" fmla="*/ 764 w 765"/>
                  <a:gd name="T2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5" h="243">
                    <a:moveTo>
                      <a:pt x="764" y="0"/>
                    </a:moveTo>
                    <a:lnTo>
                      <a:pt x="0" y="0"/>
                    </a:lnTo>
                    <a:lnTo>
                      <a:pt x="0" y="111"/>
                    </a:lnTo>
                    <a:lnTo>
                      <a:pt x="0" y="186"/>
                    </a:lnTo>
                    <a:lnTo>
                      <a:pt x="0" y="242"/>
                    </a:lnTo>
                    <a:lnTo>
                      <a:pt x="37" y="242"/>
                    </a:lnTo>
                    <a:lnTo>
                      <a:pt x="726" y="242"/>
                    </a:lnTo>
                    <a:lnTo>
                      <a:pt x="764" y="242"/>
                    </a:lnTo>
                    <a:lnTo>
                      <a:pt x="764" y="186"/>
                    </a:lnTo>
                    <a:lnTo>
                      <a:pt x="764" y="111"/>
                    </a:lnTo>
                    <a:lnTo>
                      <a:pt x="764" y="0"/>
                    </a:lnTo>
                  </a:path>
                </a:pathLst>
              </a:custGeom>
              <a:solidFill>
                <a:srgbClr val="E8BF7E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54" name="Freeform: Shape 183"/>
              <p:cNvSpPr/>
              <p:nvPr/>
            </p:nvSpPr>
            <p:spPr bwMode="auto">
              <a:xfrm>
                <a:off x="7486650" y="2571750"/>
                <a:ext cx="274638" cy="87313"/>
              </a:xfrm>
              <a:custGeom>
                <a:avLst/>
                <a:gdLst>
                  <a:gd name="T0" fmla="*/ 764 w 765"/>
                  <a:gd name="T1" fmla="*/ 0 h 243"/>
                  <a:gd name="T2" fmla="*/ 0 w 765"/>
                  <a:gd name="T3" fmla="*/ 0 h 243"/>
                  <a:gd name="T4" fmla="*/ 0 w 765"/>
                  <a:gd name="T5" fmla="*/ 111 h 243"/>
                  <a:gd name="T6" fmla="*/ 0 w 765"/>
                  <a:gd name="T7" fmla="*/ 186 h 243"/>
                  <a:gd name="T8" fmla="*/ 0 w 765"/>
                  <a:gd name="T9" fmla="*/ 242 h 243"/>
                  <a:gd name="T10" fmla="*/ 37 w 765"/>
                  <a:gd name="T11" fmla="*/ 242 h 243"/>
                  <a:gd name="T12" fmla="*/ 726 w 765"/>
                  <a:gd name="T13" fmla="*/ 242 h 243"/>
                  <a:gd name="T14" fmla="*/ 764 w 765"/>
                  <a:gd name="T15" fmla="*/ 242 h 243"/>
                  <a:gd name="T16" fmla="*/ 764 w 765"/>
                  <a:gd name="T17" fmla="*/ 186 h 243"/>
                  <a:gd name="T18" fmla="*/ 764 w 765"/>
                  <a:gd name="T19" fmla="*/ 111 h 243"/>
                  <a:gd name="T20" fmla="*/ 764 w 765"/>
                  <a:gd name="T2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5" h="243">
                    <a:moveTo>
                      <a:pt x="764" y="0"/>
                    </a:moveTo>
                    <a:lnTo>
                      <a:pt x="0" y="0"/>
                    </a:lnTo>
                    <a:lnTo>
                      <a:pt x="0" y="111"/>
                    </a:lnTo>
                    <a:lnTo>
                      <a:pt x="0" y="186"/>
                    </a:lnTo>
                    <a:lnTo>
                      <a:pt x="0" y="242"/>
                    </a:lnTo>
                    <a:lnTo>
                      <a:pt x="37" y="242"/>
                    </a:lnTo>
                    <a:lnTo>
                      <a:pt x="726" y="242"/>
                    </a:lnTo>
                    <a:lnTo>
                      <a:pt x="764" y="242"/>
                    </a:lnTo>
                    <a:lnTo>
                      <a:pt x="764" y="186"/>
                    </a:lnTo>
                    <a:lnTo>
                      <a:pt x="764" y="111"/>
                    </a:lnTo>
                    <a:lnTo>
                      <a:pt x="764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55" name="Freeform: Shape 184"/>
              <p:cNvSpPr/>
              <p:nvPr/>
            </p:nvSpPr>
            <p:spPr bwMode="auto">
              <a:xfrm>
                <a:off x="7083425" y="2900363"/>
                <a:ext cx="114300" cy="107950"/>
              </a:xfrm>
              <a:custGeom>
                <a:avLst/>
                <a:gdLst>
                  <a:gd name="T0" fmla="*/ 0 w 317"/>
                  <a:gd name="T1" fmla="*/ 0 h 298"/>
                  <a:gd name="T2" fmla="*/ 0 w 317"/>
                  <a:gd name="T3" fmla="*/ 0 h 298"/>
                  <a:gd name="T4" fmla="*/ 0 w 317"/>
                  <a:gd name="T5" fmla="*/ 149 h 298"/>
                  <a:gd name="T6" fmla="*/ 0 w 317"/>
                  <a:gd name="T7" fmla="*/ 149 h 298"/>
                  <a:gd name="T8" fmla="*/ 0 w 317"/>
                  <a:gd name="T9" fmla="*/ 149 h 298"/>
                  <a:gd name="T10" fmla="*/ 149 w 317"/>
                  <a:gd name="T11" fmla="*/ 297 h 298"/>
                  <a:gd name="T12" fmla="*/ 149 w 317"/>
                  <a:gd name="T13" fmla="*/ 297 h 298"/>
                  <a:gd name="T14" fmla="*/ 149 w 317"/>
                  <a:gd name="T15" fmla="*/ 297 h 298"/>
                  <a:gd name="T16" fmla="*/ 149 w 317"/>
                  <a:gd name="T17" fmla="*/ 297 h 298"/>
                  <a:gd name="T18" fmla="*/ 149 w 317"/>
                  <a:gd name="T19" fmla="*/ 297 h 298"/>
                  <a:gd name="T20" fmla="*/ 149 w 317"/>
                  <a:gd name="T21" fmla="*/ 297 h 298"/>
                  <a:gd name="T22" fmla="*/ 149 w 317"/>
                  <a:gd name="T23" fmla="*/ 297 h 298"/>
                  <a:gd name="T24" fmla="*/ 149 w 317"/>
                  <a:gd name="T25" fmla="*/ 297 h 298"/>
                  <a:gd name="T26" fmla="*/ 149 w 317"/>
                  <a:gd name="T27" fmla="*/ 297 h 298"/>
                  <a:gd name="T28" fmla="*/ 149 w 317"/>
                  <a:gd name="T29" fmla="*/ 297 h 298"/>
                  <a:gd name="T30" fmla="*/ 149 w 317"/>
                  <a:gd name="T31" fmla="*/ 297 h 298"/>
                  <a:gd name="T32" fmla="*/ 149 w 317"/>
                  <a:gd name="T33" fmla="*/ 297 h 298"/>
                  <a:gd name="T34" fmla="*/ 149 w 317"/>
                  <a:gd name="T35" fmla="*/ 297 h 298"/>
                  <a:gd name="T36" fmla="*/ 149 w 317"/>
                  <a:gd name="T37" fmla="*/ 297 h 298"/>
                  <a:gd name="T38" fmla="*/ 149 w 317"/>
                  <a:gd name="T39" fmla="*/ 297 h 298"/>
                  <a:gd name="T40" fmla="*/ 149 w 317"/>
                  <a:gd name="T41" fmla="*/ 297 h 298"/>
                  <a:gd name="T42" fmla="*/ 149 w 317"/>
                  <a:gd name="T43" fmla="*/ 297 h 298"/>
                  <a:gd name="T44" fmla="*/ 149 w 317"/>
                  <a:gd name="T45" fmla="*/ 297 h 298"/>
                  <a:gd name="T46" fmla="*/ 149 w 317"/>
                  <a:gd name="T47" fmla="*/ 297 h 298"/>
                  <a:gd name="T48" fmla="*/ 149 w 317"/>
                  <a:gd name="T49" fmla="*/ 297 h 298"/>
                  <a:gd name="T50" fmla="*/ 149 w 317"/>
                  <a:gd name="T51" fmla="*/ 297 h 298"/>
                  <a:gd name="T52" fmla="*/ 149 w 317"/>
                  <a:gd name="T53" fmla="*/ 297 h 298"/>
                  <a:gd name="T54" fmla="*/ 149 w 317"/>
                  <a:gd name="T55" fmla="*/ 297 h 298"/>
                  <a:gd name="T56" fmla="*/ 149 w 317"/>
                  <a:gd name="T57" fmla="*/ 297 h 298"/>
                  <a:gd name="T58" fmla="*/ 149 w 317"/>
                  <a:gd name="T59" fmla="*/ 297 h 298"/>
                  <a:gd name="T60" fmla="*/ 149 w 317"/>
                  <a:gd name="T61" fmla="*/ 297 h 298"/>
                  <a:gd name="T62" fmla="*/ 149 w 317"/>
                  <a:gd name="T63" fmla="*/ 297 h 298"/>
                  <a:gd name="T64" fmla="*/ 149 w 317"/>
                  <a:gd name="T65" fmla="*/ 297 h 298"/>
                  <a:gd name="T66" fmla="*/ 167 w 317"/>
                  <a:gd name="T67" fmla="*/ 297 h 298"/>
                  <a:gd name="T68" fmla="*/ 167 w 317"/>
                  <a:gd name="T69" fmla="*/ 297 h 298"/>
                  <a:gd name="T70" fmla="*/ 167 w 317"/>
                  <a:gd name="T71" fmla="*/ 297 h 298"/>
                  <a:gd name="T72" fmla="*/ 167 w 317"/>
                  <a:gd name="T73" fmla="*/ 297 h 298"/>
                  <a:gd name="T74" fmla="*/ 167 w 317"/>
                  <a:gd name="T75" fmla="*/ 297 h 298"/>
                  <a:gd name="T76" fmla="*/ 167 w 317"/>
                  <a:gd name="T77" fmla="*/ 297 h 298"/>
                  <a:gd name="T78" fmla="*/ 167 w 317"/>
                  <a:gd name="T79" fmla="*/ 297 h 298"/>
                  <a:gd name="T80" fmla="*/ 316 w 317"/>
                  <a:gd name="T81" fmla="*/ 297 h 298"/>
                  <a:gd name="T82" fmla="*/ 316 w 317"/>
                  <a:gd name="T83" fmla="*/ 297 h 298"/>
                  <a:gd name="T84" fmla="*/ 0 w 317"/>
                  <a:gd name="T85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7" h="298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9"/>
                      <a:pt x="0" y="149"/>
                      <a:pt x="0" y="149"/>
                    </a:cubicBezTo>
                    <a:lnTo>
                      <a:pt x="0" y="149"/>
                    </a:lnTo>
                    <a:lnTo>
                      <a:pt x="0" y="149"/>
                    </a:lnTo>
                    <a:cubicBezTo>
                      <a:pt x="0" y="224"/>
                      <a:pt x="74" y="297"/>
                      <a:pt x="149" y="297"/>
                    </a:cubicBez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cubicBezTo>
                      <a:pt x="167" y="297"/>
                      <a:pt x="167" y="297"/>
                      <a:pt x="167" y="297"/>
                    </a:cubicBezTo>
                    <a:lnTo>
                      <a:pt x="167" y="297"/>
                    </a:lnTo>
                    <a:lnTo>
                      <a:pt x="167" y="297"/>
                    </a:lnTo>
                    <a:lnTo>
                      <a:pt x="167" y="297"/>
                    </a:lnTo>
                    <a:lnTo>
                      <a:pt x="167" y="297"/>
                    </a:lnTo>
                    <a:lnTo>
                      <a:pt x="167" y="297"/>
                    </a:lnTo>
                    <a:lnTo>
                      <a:pt x="167" y="297"/>
                    </a:lnTo>
                    <a:cubicBezTo>
                      <a:pt x="316" y="297"/>
                      <a:pt x="316" y="297"/>
                      <a:pt x="316" y="297"/>
                    </a:cubicBezTo>
                    <a:lnTo>
                      <a:pt x="316" y="297"/>
                    </a:lnTo>
                    <a:cubicBezTo>
                      <a:pt x="223" y="205"/>
                      <a:pt x="111" y="93"/>
                      <a:pt x="0" y="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56" name="Freeform: Shape 185"/>
              <p:cNvSpPr/>
              <p:nvPr/>
            </p:nvSpPr>
            <p:spPr bwMode="auto">
              <a:xfrm>
                <a:off x="8056563" y="2887663"/>
                <a:ext cx="120650" cy="120650"/>
              </a:xfrm>
              <a:custGeom>
                <a:avLst/>
                <a:gdLst>
                  <a:gd name="T0" fmla="*/ 335 w 336"/>
                  <a:gd name="T1" fmla="*/ 0 h 335"/>
                  <a:gd name="T2" fmla="*/ 335 w 336"/>
                  <a:gd name="T3" fmla="*/ 0 h 335"/>
                  <a:gd name="T4" fmla="*/ 335 w 336"/>
                  <a:gd name="T5" fmla="*/ 0 h 335"/>
                  <a:gd name="T6" fmla="*/ 0 w 336"/>
                  <a:gd name="T7" fmla="*/ 334 h 335"/>
                  <a:gd name="T8" fmla="*/ 186 w 336"/>
                  <a:gd name="T9" fmla="*/ 334 h 335"/>
                  <a:gd name="T10" fmla="*/ 335 w 336"/>
                  <a:gd name="T11" fmla="*/ 186 h 335"/>
                  <a:gd name="T12" fmla="*/ 335 w 336"/>
                  <a:gd name="T13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35">
                    <a:moveTo>
                      <a:pt x="335" y="0"/>
                    </a:moveTo>
                    <a:lnTo>
                      <a:pt x="335" y="0"/>
                    </a:lnTo>
                    <a:lnTo>
                      <a:pt x="335" y="0"/>
                    </a:lnTo>
                    <a:cubicBezTo>
                      <a:pt x="0" y="334"/>
                      <a:pt x="0" y="334"/>
                      <a:pt x="0" y="334"/>
                    </a:cubicBezTo>
                    <a:cubicBezTo>
                      <a:pt x="186" y="334"/>
                      <a:pt x="186" y="334"/>
                      <a:pt x="186" y="334"/>
                    </a:cubicBezTo>
                    <a:cubicBezTo>
                      <a:pt x="279" y="334"/>
                      <a:pt x="335" y="279"/>
                      <a:pt x="335" y="186"/>
                    </a:cubicBezTo>
                    <a:cubicBezTo>
                      <a:pt x="335" y="0"/>
                      <a:pt x="335" y="0"/>
                      <a:pt x="335" y="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grpSp>
          <p:nvGrpSpPr>
            <p:cNvPr id="98" name="Group 207"/>
            <p:cNvGrpSpPr/>
            <p:nvPr/>
          </p:nvGrpSpPr>
          <p:grpSpPr>
            <a:xfrm>
              <a:off x="8286645" y="4162213"/>
              <a:ext cx="2717252" cy="1092657"/>
              <a:chOff x="1414937" y="4629458"/>
              <a:chExt cx="2717252" cy="1092657"/>
            </a:xfrm>
          </p:grpSpPr>
          <p:sp>
            <p:nvSpPr>
              <p:cNvPr id="99" name="TextBox 208"/>
              <p:cNvSpPr txBox="1"/>
              <p:nvPr/>
            </p:nvSpPr>
            <p:spPr>
              <a:xfrm>
                <a:off x="1414937" y="4629458"/>
                <a:ext cx="2717252" cy="492493"/>
              </a:xfrm>
              <a:prstGeom prst="rect">
                <a:avLst/>
              </a:prstGeom>
            </p:spPr>
            <p:txBody>
              <a:bodyPr vert="horz" wrap="none" lIns="45720" tIns="0" rIns="45720" bIns="0" anchor="ctr">
                <a:normAutofit/>
              </a:bodyPr>
              <a:lstStyle/>
              <a:p>
                <a:r>
                  <a:rPr lang="zh-CN" altLang="en-US" sz="2000" b="1" dirty="0">
                    <a:solidFill>
                      <a:schemeClr val="accent3">
                        <a:lumMod val="100000"/>
                      </a:schemeClr>
                    </a:solidFill>
                  </a:rPr>
                  <a:t>预期成果</a:t>
                </a:r>
                <a:endParaRPr lang="zh-CN" altLang="en-US" sz="20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00" name="TextBox 209"/>
              <p:cNvSpPr txBox="1"/>
              <p:nvPr/>
            </p:nvSpPr>
            <p:spPr>
              <a:xfrm>
                <a:off x="1457836" y="5121951"/>
                <a:ext cx="2674353" cy="600164"/>
              </a:xfrm>
              <a:prstGeom prst="rect">
                <a:avLst/>
              </a:prstGeom>
            </p:spPr>
            <p:txBody>
              <a:bodyPr vert="horz" wrap="square" lIns="45720" tIns="22860" rIns="45720" bIns="2286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请在此处添加具体内容，请言简意赅，简单说明即可，不必繁琐。  </a:t>
                </a:r>
                <a:endParaRPr lang="zh-CN" altLang="en-US" sz="1200" dirty="0"/>
              </a:p>
            </p:txBody>
          </p:sp>
        </p:grpSp>
      </p:grpSp>
    </p:spTree>
    <p:custDataLst>
      <p:tags r:id="rId4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3045779" y="2325349"/>
            <a:ext cx="6100445" cy="2214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i="1" spc="300" dirty="0">
                <a:solidFill>
                  <a:schemeClr val="bg1">
                    <a:lumMod val="75000"/>
                    <a:alpha val="30000"/>
                  </a:schemeClr>
                </a:solidFill>
                <a:latin typeface="+mj-lt"/>
                <a:ea typeface="字魂59号-创粗黑" panose="00000500000000000000" pitchFamily="2" charset="-122"/>
              </a:rPr>
              <a:t>Part 04</a:t>
            </a:r>
            <a:endParaRPr lang="zh-CN" altLang="en-US" sz="13800" i="1" spc="300" dirty="0">
              <a:solidFill>
                <a:schemeClr val="bg1">
                  <a:lumMod val="75000"/>
                  <a:alpha val="30000"/>
                </a:schemeClr>
              </a:solidFill>
              <a:latin typeface="+mj-lt"/>
              <a:ea typeface="字魂59号-创粗黑" panose="00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87603" y="3625286"/>
            <a:ext cx="5897880" cy="12452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599440"/>
            <a:r>
              <a:rPr lang="zh-CN" altLang="en-US" sz="7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项目实践过程</a:t>
            </a:r>
            <a:endParaRPr lang="zh-CN" altLang="en-US" sz="7500" b="1" spc="-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40161" y="5051426"/>
            <a:ext cx="4511678" cy="5874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32" y="849818"/>
            <a:ext cx="4551062" cy="2290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tags/tag1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4.xml><?xml version="1.0" encoding="utf-8"?>
<p:tagLst xmlns:p="http://schemas.openxmlformats.org/presentationml/2006/main">
  <p:tag name="ISPRING_PRESENTATION_TITLE" val="3818"/>
  <p:tag name="COMMONDATA" val="eyJjb3VudCI6MiwiaGRpZCI6Ijg1YmNiZDI1NzRmM2UxMDM2ZjBhZGVlYmJjZGFlNzQyIiwidXNlckNvdW50IjoyfQ==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自定义 15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005390"/>
      </a:accent2>
      <a:accent3>
        <a:srgbClr val="002060"/>
      </a:accent3>
      <a:accent4>
        <a:srgbClr val="005390"/>
      </a:accent4>
      <a:accent5>
        <a:srgbClr val="002060"/>
      </a:accent5>
      <a:accent6>
        <a:srgbClr val="005390"/>
      </a:accent6>
      <a:hlink>
        <a:srgbClr val="0070C0"/>
      </a:hlink>
      <a:folHlink>
        <a:srgbClr val="0070C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WPS 演示</Application>
  <PresentationFormat>宽屏</PresentationFormat>
  <Paragraphs>213</Paragraphs>
  <Slides>15</Slides>
  <Notes>27</Notes>
  <HiddenSlides>0</HiddenSlides>
  <MMClips>2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9" baseType="lpstr">
      <vt:lpstr>Arial</vt:lpstr>
      <vt:lpstr>宋体</vt:lpstr>
      <vt:lpstr>Wingdings</vt:lpstr>
      <vt:lpstr>Impact</vt:lpstr>
      <vt:lpstr>微软雅黑</vt:lpstr>
      <vt:lpstr>Aharoni</vt:lpstr>
      <vt:lpstr>Yu Gothic UI Semibold</vt:lpstr>
      <vt:lpstr>Calibri</vt:lpstr>
      <vt:lpstr>字魂59号-创粗黑</vt:lpstr>
      <vt:lpstr>黑体</vt:lpstr>
      <vt:lpstr>Helvetica</vt:lpstr>
      <vt:lpstr>Roboto condensed</vt:lpstr>
      <vt:lpstr>Segoe Print</vt:lpstr>
      <vt:lpstr>Helvetica Light</vt:lpstr>
      <vt:lpstr>Kontrapunkt Bob Bold</vt:lpstr>
      <vt:lpstr>Arial Unicode MS</vt:lpstr>
      <vt:lpstr>MS PGothic</vt:lpstr>
      <vt:lpstr>Neris Thin</vt:lpstr>
      <vt:lpstr>Roboto Condensed</vt:lpstr>
      <vt:lpstr>Verdana</vt:lpstr>
      <vt:lpstr>Arial</vt:lpstr>
      <vt:lpstr>Gill Sans</vt:lpstr>
      <vt:lpstr>Lato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3818</dc:title>
  <dc:creator/>
  <cp:lastModifiedBy>葛小英</cp:lastModifiedBy>
  <cp:revision>10</cp:revision>
  <dcterms:created xsi:type="dcterms:W3CDTF">2018-03-01T02:03:00Z</dcterms:created>
  <dcterms:modified xsi:type="dcterms:W3CDTF">2022-09-14T04:09:43Z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KSOTemplateUUID">
    <vt:lpwstr>v1.0_mb_Gsq+3bT3Pn3orSd5Ldx2Ug==</vt:lpwstr>
  </property>
  <property fmtid="{D5CDD505-2E9C-101B-9397-08002B2CF9AE}" pid="4" name="ICV">
    <vt:lpwstr>94CB3BFCEF3D4C5894F3D0C89500FC34</vt:lpwstr>
  </property>
</Properties>
</file>